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679" r:id="rId2"/>
    <p:sldId id="680" r:id="rId3"/>
    <p:sldId id="677" r:id="rId4"/>
    <p:sldId id="681" r:id="rId5"/>
    <p:sldId id="682" r:id="rId6"/>
    <p:sldId id="683" r:id="rId7"/>
    <p:sldId id="689" r:id="rId8"/>
    <p:sldId id="684" r:id="rId9"/>
    <p:sldId id="685" r:id="rId10"/>
    <p:sldId id="686" r:id="rId11"/>
    <p:sldId id="690"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99FF66"/>
    <a:srgbClr val="161F28"/>
    <a:srgbClr val="646464"/>
    <a:srgbClr val="2D3E50"/>
    <a:srgbClr val="081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autoAdjust="0"/>
  </p:normalViewPr>
  <p:slideViewPr>
    <p:cSldViewPr>
      <p:cViewPr varScale="1">
        <p:scale>
          <a:sx n="92" d="100"/>
          <a:sy n="92" d="100"/>
        </p:scale>
        <p:origin x="13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6/11/2025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dirty="0"/>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6/11/2025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1">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bg1">
              <a:lumMod val="95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a:t>Image Holder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10">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2514600" y="1646541"/>
            <a:ext cx="2756835" cy="2889250"/>
          </a:xfrm>
          <a:prstGeom prst="rect">
            <a:avLst/>
          </a:prstGeom>
          <a:solidFill>
            <a:schemeClr val="bg1">
              <a:lumMod val="95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dirty="0"/>
              <a:t>Click Icon To Add Image</a:t>
            </a:r>
          </a:p>
        </p:txBody>
      </p:sp>
      <p:sp>
        <p:nvSpPr>
          <p:cNvPr id="8"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hasCustomPrompt="1"/>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title style</a:t>
            </a:r>
          </a:p>
        </p:txBody>
      </p:sp>
    </p:spTree>
    <p:extLst>
      <p:ext uri="{BB962C8B-B14F-4D97-AF65-F5344CB8AC3E}">
        <p14:creationId xmlns:p14="http://schemas.microsoft.com/office/powerpoint/2010/main" val="392454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11">
    <p:spTree>
      <p:nvGrpSpPr>
        <p:cNvPr id="1" name=""/>
        <p:cNvGrpSpPr/>
        <p:nvPr/>
      </p:nvGrpSpPr>
      <p:grpSpPr>
        <a:xfrm>
          <a:off x="0" y="0"/>
          <a:ext cx="0" cy="0"/>
          <a:chOff x="0" y="0"/>
          <a:chExt cx="0" cy="0"/>
        </a:xfrm>
      </p:grpSpPr>
      <p:sp>
        <p:nvSpPr>
          <p:cNvPr id="14" name="Picture Placeholder 7"/>
          <p:cNvSpPr>
            <a:spLocks noGrp="1"/>
          </p:cNvSpPr>
          <p:nvPr>
            <p:ph type="pic" sz="quarter" idx="10" hasCustomPrompt="1"/>
          </p:nvPr>
        </p:nvSpPr>
        <p:spPr>
          <a:xfrm>
            <a:off x="0" y="0"/>
            <a:ext cx="9144000" cy="5143500"/>
          </a:xfrm>
          <a:prstGeom prst="rect">
            <a:avLst/>
          </a:prstGeom>
          <a:solidFill>
            <a:schemeClr val="bg1">
              <a:lumMod val="95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a:t>Image Holder</a:t>
            </a:r>
          </a:p>
        </p:txBody>
      </p:sp>
      <p:sp>
        <p:nvSpPr>
          <p:cNvPr id="12"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bg1"/>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3"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05585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12">
    <p:spTree>
      <p:nvGrpSpPr>
        <p:cNvPr id="1" name=""/>
        <p:cNvGrpSpPr/>
        <p:nvPr/>
      </p:nvGrpSpPr>
      <p:grpSpPr>
        <a:xfrm>
          <a:off x="0" y="0"/>
          <a:ext cx="0" cy="0"/>
          <a:chOff x="0" y="0"/>
          <a:chExt cx="0" cy="0"/>
        </a:xfrm>
      </p:grpSpPr>
      <p:sp>
        <p:nvSpPr>
          <p:cNvPr id="14" name="Picture Placeholder 7"/>
          <p:cNvSpPr>
            <a:spLocks noGrp="1"/>
          </p:cNvSpPr>
          <p:nvPr>
            <p:ph type="pic" sz="quarter" idx="29" hasCustomPrompt="1"/>
          </p:nvPr>
        </p:nvSpPr>
        <p:spPr>
          <a:xfrm>
            <a:off x="4572000" y="0"/>
            <a:ext cx="4572000" cy="5143500"/>
          </a:xfrm>
          <a:prstGeom prst="rect">
            <a:avLst/>
          </a:prstGeom>
          <a:solidFill>
            <a:schemeClr val="bg1">
              <a:lumMod val="95000"/>
            </a:schemeClr>
          </a:solidFill>
          <a:ln w="19050">
            <a:noFill/>
          </a:ln>
        </p:spPr>
        <p:txBody>
          <a:bodyPr tIns="0" bIns="182880" anchor="b"/>
          <a:lstStyle>
            <a:lvl1pPr algn="ctr">
              <a:buNone/>
              <a:defRPr sz="10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57166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13">
    <p:spTree>
      <p:nvGrpSpPr>
        <p:cNvPr id="1" name=""/>
        <p:cNvGrpSpPr/>
        <p:nvPr/>
      </p:nvGrpSpPr>
      <p:grpSpPr>
        <a:xfrm>
          <a:off x="0" y="0"/>
          <a:ext cx="0" cy="0"/>
          <a:chOff x="0" y="0"/>
          <a:chExt cx="0" cy="0"/>
        </a:xfrm>
      </p:grpSpPr>
      <p:sp>
        <p:nvSpPr>
          <p:cNvPr id="14" name="Picture Placeholder 7"/>
          <p:cNvSpPr>
            <a:spLocks noGrp="1"/>
          </p:cNvSpPr>
          <p:nvPr>
            <p:ph type="pic" sz="quarter" idx="29" hasCustomPrompt="1"/>
          </p:nvPr>
        </p:nvSpPr>
        <p:spPr>
          <a:xfrm>
            <a:off x="0" y="0"/>
            <a:ext cx="4572000" cy="5143500"/>
          </a:xfrm>
          <a:prstGeom prst="rect">
            <a:avLst/>
          </a:prstGeom>
          <a:solidFill>
            <a:schemeClr val="bg1">
              <a:lumMod val="95000"/>
            </a:schemeClr>
          </a:solidFill>
          <a:ln w="19050">
            <a:noFill/>
          </a:ln>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24023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14">
    <p:spTree>
      <p:nvGrpSpPr>
        <p:cNvPr id="1" name=""/>
        <p:cNvGrpSpPr/>
        <p:nvPr/>
      </p:nvGrpSpPr>
      <p:grpSpPr>
        <a:xfrm>
          <a:off x="0" y="0"/>
          <a:ext cx="0" cy="0"/>
          <a:chOff x="0" y="0"/>
          <a:chExt cx="0" cy="0"/>
        </a:xfrm>
      </p:grpSpPr>
      <p:sp>
        <p:nvSpPr>
          <p:cNvPr id="14" name="Picture Placeholder 7"/>
          <p:cNvSpPr>
            <a:spLocks noGrp="1"/>
          </p:cNvSpPr>
          <p:nvPr>
            <p:ph type="pic" sz="quarter" idx="29" hasCustomPrompt="1"/>
          </p:nvPr>
        </p:nvSpPr>
        <p:spPr>
          <a:xfrm>
            <a:off x="419100" y="163629"/>
            <a:ext cx="4007452" cy="4816242"/>
          </a:xfrm>
          <a:prstGeom prst="roundRect">
            <a:avLst>
              <a:gd name="adj" fmla="val 1603"/>
            </a:avLst>
          </a:prstGeom>
          <a:solidFill>
            <a:schemeClr val="bg1">
              <a:lumMod val="95000"/>
            </a:schemeClr>
          </a:solidFill>
          <a:ln w="19050">
            <a:noFill/>
          </a:ln>
        </p:spPr>
        <p:txBody>
          <a:bodyPr tIns="0" bIns="182880" anchor="b"/>
          <a:lstStyle>
            <a:lvl1pPr algn="ctr">
              <a:buNone/>
              <a:defRPr sz="10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10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15">
    <p:spTree>
      <p:nvGrpSpPr>
        <p:cNvPr id="1" name=""/>
        <p:cNvGrpSpPr/>
        <p:nvPr/>
      </p:nvGrpSpPr>
      <p:grpSpPr>
        <a:xfrm>
          <a:off x="0" y="0"/>
          <a:ext cx="0" cy="0"/>
          <a:chOff x="0" y="0"/>
          <a:chExt cx="0" cy="0"/>
        </a:xfrm>
      </p:grpSpPr>
      <p:sp>
        <p:nvSpPr>
          <p:cNvPr id="14" name="Picture Placeholder 7"/>
          <p:cNvSpPr>
            <a:spLocks noGrp="1"/>
          </p:cNvSpPr>
          <p:nvPr>
            <p:ph type="pic" sz="quarter" idx="29" hasCustomPrompt="1"/>
          </p:nvPr>
        </p:nvSpPr>
        <p:spPr>
          <a:xfrm>
            <a:off x="4724400" y="133350"/>
            <a:ext cx="4007452" cy="4816242"/>
          </a:xfrm>
          <a:prstGeom prst="roundRect">
            <a:avLst>
              <a:gd name="adj" fmla="val 1603"/>
            </a:avLst>
          </a:prstGeom>
          <a:solidFill>
            <a:schemeClr val="bg1">
              <a:lumMod val="95000"/>
            </a:schemeClr>
          </a:solidFill>
          <a:ln w="19050">
            <a:noFill/>
          </a:ln>
        </p:spPr>
        <p:txBody>
          <a:bodyPr tIns="0" bIns="182880" anchor="b"/>
          <a:lstStyle>
            <a:lvl1pPr algn="ctr">
              <a:buNone/>
              <a:defRPr sz="9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560185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16">
    <p:spTree>
      <p:nvGrpSpPr>
        <p:cNvPr id="1" name=""/>
        <p:cNvGrpSpPr/>
        <p:nvPr/>
      </p:nvGrpSpPr>
      <p:grpSpPr>
        <a:xfrm>
          <a:off x="0" y="0"/>
          <a:ext cx="0" cy="0"/>
          <a:chOff x="0" y="0"/>
          <a:chExt cx="0" cy="0"/>
        </a:xfrm>
      </p:grpSpPr>
      <p:sp>
        <p:nvSpPr>
          <p:cNvPr id="14" name="Picture Placeholder 7"/>
          <p:cNvSpPr>
            <a:spLocks noGrp="1"/>
          </p:cNvSpPr>
          <p:nvPr>
            <p:ph type="pic" sz="quarter" idx="29" hasCustomPrompt="1"/>
          </p:nvPr>
        </p:nvSpPr>
        <p:spPr>
          <a:xfrm>
            <a:off x="0" y="0"/>
            <a:ext cx="4417996" cy="5143500"/>
          </a:xfrm>
          <a:prstGeom prst="rect">
            <a:avLst/>
          </a:prstGeom>
          <a:solidFill>
            <a:schemeClr val="bg1">
              <a:lumMod val="95000"/>
            </a:schemeClr>
          </a:solidFill>
          <a:ln w="19050">
            <a:noFill/>
          </a:ln>
        </p:spPr>
        <p:txBody>
          <a:bodyPr tIns="0" bIns="182880" anchor="b"/>
          <a:lstStyle>
            <a:lvl1pPr algn="ctr">
              <a:buNone/>
              <a:defRPr sz="1050" baseline="0">
                <a:solidFill>
                  <a:schemeClr val="tx1">
                    <a:lumMod val="50000"/>
                    <a:lumOff val="50000"/>
                  </a:schemeClr>
                </a:solidFill>
              </a:defRPr>
            </a:lvl1pPr>
          </a:lstStyle>
          <a:p>
            <a:r>
              <a:rPr lang="en-US" dirty="0"/>
              <a:t>Click Icon To Add Image</a:t>
            </a:r>
          </a:p>
        </p:txBody>
      </p:sp>
      <p:sp>
        <p:nvSpPr>
          <p:cNvPr id="5" name="Picture Placeholder 4"/>
          <p:cNvSpPr>
            <a:spLocks noGrp="1"/>
          </p:cNvSpPr>
          <p:nvPr>
            <p:ph type="pic" sz="quarter" idx="30" hasCustomPrompt="1"/>
          </p:nvPr>
        </p:nvSpPr>
        <p:spPr>
          <a:xfrm>
            <a:off x="762401" y="1125153"/>
            <a:ext cx="2893194" cy="2893194"/>
          </a:xfrm>
          <a:custGeom>
            <a:avLst/>
            <a:gdLst>
              <a:gd name="connsiteX0" fmla="*/ 884883 w 1769766"/>
              <a:gd name="connsiteY0" fmla="*/ 0 h 1769766"/>
              <a:gd name="connsiteX1" fmla="*/ 1769766 w 1769766"/>
              <a:gd name="connsiteY1" fmla="*/ 884883 h 1769766"/>
              <a:gd name="connsiteX2" fmla="*/ 884883 w 1769766"/>
              <a:gd name="connsiteY2" fmla="*/ 1769766 h 1769766"/>
              <a:gd name="connsiteX3" fmla="*/ 0 w 1769766"/>
              <a:gd name="connsiteY3" fmla="*/ 884883 h 1769766"/>
              <a:gd name="connsiteX4" fmla="*/ 884883 w 1769766"/>
              <a:gd name="connsiteY4" fmla="*/ 0 h 176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766" h="1769766">
                <a:moveTo>
                  <a:pt x="884883" y="0"/>
                </a:moveTo>
                <a:cubicBezTo>
                  <a:pt x="1373590" y="0"/>
                  <a:pt x="1769766" y="396176"/>
                  <a:pt x="1769766" y="884883"/>
                </a:cubicBezTo>
                <a:cubicBezTo>
                  <a:pt x="1769766" y="1373590"/>
                  <a:pt x="1373590" y="1769766"/>
                  <a:pt x="884883" y="1769766"/>
                </a:cubicBezTo>
                <a:cubicBezTo>
                  <a:pt x="396176" y="1769766"/>
                  <a:pt x="0" y="1373590"/>
                  <a:pt x="0" y="884883"/>
                </a:cubicBezTo>
                <a:cubicBezTo>
                  <a:pt x="0" y="396176"/>
                  <a:pt x="396176" y="0"/>
                  <a:pt x="884883" y="0"/>
                </a:cubicBezTo>
                <a:close/>
              </a:path>
            </a:pathLst>
          </a:custGeom>
          <a:solidFill>
            <a:schemeClr val="bg1">
              <a:lumMod val="85000"/>
            </a:schemeClr>
          </a:solidFill>
          <a:ln w="57150">
            <a:solidFill>
              <a:schemeClr val="bg1"/>
            </a:solid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50949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17">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Master title style</a:t>
            </a:r>
          </a:p>
        </p:txBody>
      </p:sp>
      <p:sp>
        <p:nvSpPr>
          <p:cNvPr id="14" name="Picture Placeholder 7"/>
          <p:cNvSpPr>
            <a:spLocks noGrp="1"/>
          </p:cNvSpPr>
          <p:nvPr>
            <p:ph type="pic" sz="quarter" idx="29" hasCustomPrompt="1"/>
          </p:nvPr>
        </p:nvSpPr>
        <p:spPr>
          <a:xfrm>
            <a:off x="381000" y="1395564"/>
            <a:ext cx="4022157" cy="2338939"/>
          </a:xfrm>
          <a:prstGeom prst="rect">
            <a:avLst/>
          </a:prstGeom>
          <a:solidFill>
            <a:schemeClr val="bg1">
              <a:lumMod val="95000"/>
            </a:schemeClr>
          </a:solidFill>
          <a:ln w="19050">
            <a:noFill/>
          </a:ln>
        </p:spPr>
        <p:txBody>
          <a:bodyPr tIns="0" bIns="182880" anchor="b"/>
          <a:lstStyle>
            <a:lvl1pPr algn="ctr">
              <a:buNone/>
              <a:defRPr sz="900" baseline="0">
                <a:solidFill>
                  <a:schemeClr val="tx1">
                    <a:lumMod val="50000"/>
                    <a:lumOff val="50000"/>
                  </a:schemeClr>
                </a:solidFill>
              </a:defRPr>
            </a:lvl1pPr>
          </a:lstStyle>
          <a:p>
            <a:r>
              <a:rPr lang="en-US" dirty="0"/>
              <a:t>Click Icon To Add Image</a:t>
            </a:r>
          </a:p>
        </p:txBody>
      </p:sp>
      <p:sp>
        <p:nvSpPr>
          <p:cNvPr id="15" name="Picture Placeholder 7"/>
          <p:cNvSpPr>
            <a:spLocks noGrp="1"/>
          </p:cNvSpPr>
          <p:nvPr>
            <p:ph type="pic" sz="quarter" idx="30" hasCustomPrompt="1"/>
          </p:nvPr>
        </p:nvSpPr>
        <p:spPr>
          <a:xfrm>
            <a:off x="4710765" y="1395564"/>
            <a:ext cx="4038599" cy="2338939"/>
          </a:xfrm>
          <a:prstGeom prst="rect">
            <a:avLst/>
          </a:prstGeom>
          <a:solidFill>
            <a:schemeClr val="bg1">
              <a:lumMod val="95000"/>
            </a:schemeClr>
          </a:solidFill>
          <a:ln w="19050">
            <a:noFill/>
          </a:ln>
        </p:spPr>
        <p:txBody>
          <a:bodyPr tIns="0" bIns="182880" anchor="b"/>
          <a:lstStyle>
            <a:lvl1pPr algn="ctr">
              <a:buNone/>
              <a:defRPr sz="9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518140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18">
    <p:spTree>
      <p:nvGrpSpPr>
        <p:cNvPr id="1" name=""/>
        <p:cNvGrpSpPr/>
        <p:nvPr/>
      </p:nvGrpSpPr>
      <p:grpSpPr>
        <a:xfrm>
          <a:off x="0" y="0"/>
          <a:ext cx="0" cy="0"/>
          <a:chOff x="0" y="0"/>
          <a:chExt cx="0" cy="0"/>
        </a:xfrm>
      </p:grpSpPr>
      <p:sp>
        <p:nvSpPr>
          <p:cNvPr id="79" name="Picture Placeholder 7"/>
          <p:cNvSpPr>
            <a:spLocks noGrp="1"/>
          </p:cNvSpPr>
          <p:nvPr>
            <p:ph type="pic" sz="quarter" idx="29" hasCustomPrompt="1"/>
          </p:nvPr>
        </p:nvSpPr>
        <p:spPr>
          <a:xfrm>
            <a:off x="397443" y="1386038"/>
            <a:ext cx="2655320" cy="2338939"/>
          </a:xfrm>
          <a:prstGeom prst="rect">
            <a:avLst/>
          </a:prstGeom>
          <a:solidFill>
            <a:schemeClr val="bg1">
              <a:lumMod val="95000"/>
            </a:schemeClr>
          </a:solidFill>
          <a:ln w="19050">
            <a:noFill/>
          </a:ln>
        </p:spPr>
        <p:txBody>
          <a:bodyPr tIns="0" bIns="182880" anchor="b"/>
          <a:lstStyle>
            <a:lvl1pPr algn="ctr">
              <a:buNone/>
              <a:defRPr sz="1000" baseline="0">
                <a:solidFill>
                  <a:schemeClr val="tx1">
                    <a:lumMod val="50000"/>
                    <a:lumOff val="50000"/>
                  </a:schemeClr>
                </a:solidFill>
              </a:defRPr>
            </a:lvl1pPr>
          </a:lstStyle>
          <a:p>
            <a:r>
              <a:rPr lang="en-US" dirty="0"/>
              <a:t>Click Icon To Add Image</a:t>
            </a:r>
          </a:p>
        </p:txBody>
      </p:sp>
      <p:sp>
        <p:nvSpPr>
          <p:cNvPr id="153" name="Picture Placeholder 7"/>
          <p:cNvSpPr>
            <a:spLocks noGrp="1"/>
          </p:cNvSpPr>
          <p:nvPr>
            <p:ph type="pic" sz="quarter" idx="35" hasCustomPrompt="1"/>
          </p:nvPr>
        </p:nvSpPr>
        <p:spPr>
          <a:xfrm>
            <a:off x="3244340" y="1386038"/>
            <a:ext cx="2655320" cy="2338939"/>
          </a:xfrm>
          <a:prstGeom prst="rect">
            <a:avLst/>
          </a:prstGeom>
          <a:solidFill>
            <a:schemeClr val="bg1">
              <a:lumMod val="95000"/>
            </a:schemeClr>
          </a:solidFill>
          <a:ln w="19050">
            <a:noFill/>
          </a:ln>
        </p:spPr>
        <p:txBody>
          <a:bodyPr tIns="0" bIns="182880" anchor="b"/>
          <a:lstStyle>
            <a:lvl1pPr algn="ctr">
              <a:buNone/>
              <a:defRPr sz="1000" baseline="0">
                <a:solidFill>
                  <a:schemeClr val="tx1">
                    <a:lumMod val="50000"/>
                    <a:lumOff val="50000"/>
                  </a:schemeClr>
                </a:solidFill>
              </a:defRPr>
            </a:lvl1pPr>
          </a:lstStyle>
          <a:p>
            <a:r>
              <a:rPr lang="en-US" dirty="0"/>
              <a:t>Click Icon To Add Image</a:t>
            </a:r>
          </a:p>
        </p:txBody>
      </p:sp>
      <p:sp>
        <p:nvSpPr>
          <p:cNvPr id="177" name="Picture Placeholder 7"/>
          <p:cNvSpPr>
            <a:spLocks noGrp="1"/>
          </p:cNvSpPr>
          <p:nvPr>
            <p:ph type="pic" sz="quarter" idx="43" hasCustomPrompt="1"/>
          </p:nvPr>
        </p:nvSpPr>
        <p:spPr>
          <a:xfrm>
            <a:off x="6091237" y="1386038"/>
            <a:ext cx="2655320" cy="2338939"/>
          </a:xfrm>
          <a:prstGeom prst="rect">
            <a:avLst/>
          </a:prstGeom>
          <a:solidFill>
            <a:schemeClr val="bg1">
              <a:lumMod val="95000"/>
            </a:schemeClr>
          </a:solidFill>
          <a:ln w="19050">
            <a:noFill/>
          </a:ln>
        </p:spPr>
        <p:txBody>
          <a:bodyPr tIns="0" bIns="182880" anchor="b"/>
          <a:lstStyle>
            <a:lvl1pPr algn="ctr">
              <a:buNone/>
              <a:defRPr sz="1000" baseline="0">
                <a:solidFill>
                  <a:schemeClr val="tx1">
                    <a:lumMod val="50000"/>
                    <a:lumOff val="50000"/>
                  </a:schemeClr>
                </a:solidFill>
              </a:defRPr>
            </a:lvl1pPr>
          </a:lstStyle>
          <a:p>
            <a:r>
              <a:rPr lang="en-US" dirty="0"/>
              <a:t>Click Icon To Add Image</a:t>
            </a:r>
          </a:p>
        </p:txBody>
      </p:sp>
      <p:sp>
        <p:nvSpPr>
          <p:cNvPr id="9"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423217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19">
    <p:spTree>
      <p:nvGrpSpPr>
        <p:cNvPr id="1" name=""/>
        <p:cNvGrpSpPr/>
        <p:nvPr/>
      </p:nvGrpSpPr>
      <p:grpSpPr>
        <a:xfrm>
          <a:off x="0" y="0"/>
          <a:ext cx="0" cy="0"/>
          <a:chOff x="0" y="0"/>
          <a:chExt cx="0" cy="0"/>
        </a:xfrm>
      </p:grpSpPr>
      <p:sp>
        <p:nvSpPr>
          <p:cNvPr id="79" name="Picture Placeholder 7"/>
          <p:cNvSpPr>
            <a:spLocks noGrp="1"/>
          </p:cNvSpPr>
          <p:nvPr>
            <p:ph type="pic" sz="quarter" idx="29" hasCustomPrompt="1"/>
          </p:nvPr>
        </p:nvSpPr>
        <p:spPr>
          <a:xfrm>
            <a:off x="381000" y="1399875"/>
            <a:ext cx="1994460" cy="2057700"/>
          </a:xfrm>
          <a:prstGeom prst="rect">
            <a:avLst/>
          </a:prstGeom>
          <a:solidFill>
            <a:schemeClr val="bg1">
              <a:lumMod val="95000"/>
            </a:schemeClr>
          </a:solidFill>
          <a:ln w="19050">
            <a:noFill/>
          </a:ln>
        </p:spPr>
        <p:txBody>
          <a:bodyPr tIns="0" bIns="182880" anchor="b"/>
          <a:lstStyle>
            <a:lvl1pPr algn="ctr">
              <a:buNone/>
              <a:defRPr sz="1000" baseline="0">
                <a:solidFill>
                  <a:schemeClr val="tx1">
                    <a:lumMod val="50000"/>
                    <a:lumOff val="50000"/>
                  </a:schemeClr>
                </a:solidFill>
              </a:defRPr>
            </a:lvl1pPr>
          </a:lstStyle>
          <a:p>
            <a:r>
              <a:rPr lang="en-US" dirty="0"/>
              <a:t>Click Icon To Add Image</a:t>
            </a:r>
          </a:p>
        </p:txBody>
      </p:sp>
      <p:sp>
        <p:nvSpPr>
          <p:cNvPr id="153" name="Picture Placeholder 7"/>
          <p:cNvSpPr>
            <a:spLocks noGrp="1"/>
          </p:cNvSpPr>
          <p:nvPr>
            <p:ph type="pic" sz="quarter" idx="35" hasCustomPrompt="1"/>
          </p:nvPr>
        </p:nvSpPr>
        <p:spPr>
          <a:xfrm>
            <a:off x="2505635" y="1399875"/>
            <a:ext cx="1994460" cy="2057700"/>
          </a:xfrm>
          <a:prstGeom prst="rect">
            <a:avLst/>
          </a:prstGeom>
          <a:solidFill>
            <a:schemeClr val="bg1">
              <a:lumMod val="95000"/>
            </a:schemeClr>
          </a:solidFill>
          <a:ln w="19050">
            <a:noFill/>
          </a:ln>
        </p:spPr>
        <p:txBody>
          <a:bodyPr tIns="0" bIns="182880" anchor="b"/>
          <a:lstStyle>
            <a:lvl1pPr algn="ctr">
              <a:buNone/>
              <a:defRPr sz="1000" baseline="0">
                <a:solidFill>
                  <a:schemeClr val="tx1">
                    <a:lumMod val="50000"/>
                    <a:lumOff val="50000"/>
                  </a:schemeClr>
                </a:solidFill>
              </a:defRPr>
            </a:lvl1pPr>
          </a:lstStyle>
          <a:p>
            <a:r>
              <a:rPr lang="en-US" dirty="0"/>
              <a:t>Click Icon To Add Image</a:t>
            </a:r>
          </a:p>
        </p:txBody>
      </p:sp>
      <p:sp>
        <p:nvSpPr>
          <p:cNvPr id="165" name="Picture Placeholder 7"/>
          <p:cNvSpPr>
            <a:spLocks noGrp="1"/>
          </p:cNvSpPr>
          <p:nvPr>
            <p:ph type="pic" sz="quarter" idx="39" hasCustomPrompt="1"/>
          </p:nvPr>
        </p:nvSpPr>
        <p:spPr>
          <a:xfrm>
            <a:off x="4630270" y="1399875"/>
            <a:ext cx="1994460" cy="2057700"/>
          </a:xfrm>
          <a:prstGeom prst="rect">
            <a:avLst/>
          </a:prstGeom>
          <a:solidFill>
            <a:schemeClr val="bg1">
              <a:lumMod val="95000"/>
            </a:schemeClr>
          </a:solidFill>
          <a:ln w="19050">
            <a:noFill/>
          </a:ln>
        </p:spPr>
        <p:txBody>
          <a:bodyPr tIns="0" bIns="182880" anchor="b"/>
          <a:lstStyle>
            <a:lvl1pPr algn="ctr">
              <a:buNone/>
              <a:defRPr sz="1000" baseline="0">
                <a:solidFill>
                  <a:schemeClr val="tx1">
                    <a:lumMod val="50000"/>
                    <a:lumOff val="50000"/>
                  </a:schemeClr>
                </a:solidFill>
              </a:defRPr>
            </a:lvl1pPr>
          </a:lstStyle>
          <a:p>
            <a:r>
              <a:rPr lang="en-US" dirty="0"/>
              <a:t>Click Icon To Add Image</a:t>
            </a:r>
          </a:p>
        </p:txBody>
      </p:sp>
      <p:sp>
        <p:nvSpPr>
          <p:cNvPr id="177" name="Picture Placeholder 7"/>
          <p:cNvSpPr>
            <a:spLocks noGrp="1"/>
          </p:cNvSpPr>
          <p:nvPr>
            <p:ph type="pic" sz="quarter" idx="43" hasCustomPrompt="1"/>
          </p:nvPr>
        </p:nvSpPr>
        <p:spPr>
          <a:xfrm>
            <a:off x="6754904" y="1399875"/>
            <a:ext cx="1994460" cy="2057700"/>
          </a:xfrm>
          <a:prstGeom prst="rect">
            <a:avLst/>
          </a:prstGeom>
          <a:solidFill>
            <a:schemeClr val="bg1">
              <a:lumMod val="95000"/>
            </a:schemeClr>
          </a:solidFill>
          <a:ln w="19050">
            <a:noFill/>
          </a:ln>
        </p:spPr>
        <p:txBody>
          <a:bodyPr tIns="0" bIns="182880" anchor="b"/>
          <a:lstStyle>
            <a:lvl1pPr algn="ctr">
              <a:buNone/>
              <a:defRPr sz="1000" baseline="0">
                <a:solidFill>
                  <a:schemeClr val="tx1">
                    <a:lumMod val="50000"/>
                    <a:lumOff val="50000"/>
                  </a:schemeClr>
                </a:solidFill>
              </a:defRPr>
            </a:lvl1pPr>
          </a:lstStyle>
          <a:p>
            <a:r>
              <a:rPr lang="en-US" dirty="0"/>
              <a:t>Click Icon To Add Image</a:t>
            </a:r>
          </a:p>
        </p:txBody>
      </p:sp>
      <p:sp>
        <p:nvSpPr>
          <p:cNvPr id="8"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39122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2">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
            <a:ext cx="9144000" cy="3562351"/>
          </a:xfrm>
          <a:prstGeom prst="rect">
            <a:avLst/>
          </a:prstGeom>
          <a:solidFill>
            <a:schemeClr val="bg1">
              <a:lumMod val="95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1325661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20">
    <p:spTree>
      <p:nvGrpSpPr>
        <p:cNvPr id="1" name=""/>
        <p:cNvGrpSpPr/>
        <p:nvPr/>
      </p:nvGrpSpPr>
      <p:grpSpPr>
        <a:xfrm>
          <a:off x="0" y="0"/>
          <a:ext cx="0" cy="0"/>
          <a:chOff x="0" y="0"/>
          <a:chExt cx="0" cy="0"/>
        </a:xfrm>
      </p:grpSpPr>
      <p:sp>
        <p:nvSpPr>
          <p:cNvPr id="79" name="Picture Placeholder 7"/>
          <p:cNvSpPr>
            <a:spLocks noGrp="1"/>
          </p:cNvSpPr>
          <p:nvPr>
            <p:ph type="pic" sz="quarter" idx="29" hasCustomPrompt="1"/>
          </p:nvPr>
        </p:nvSpPr>
        <p:spPr>
          <a:xfrm>
            <a:off x="380999" y="1390258"/>
            <a:ext cx="1965885" cy="1134175"/>
          </a:xfrm>
          <a:prstGeom prst="rect">
            <a:avLst/>
          </a:prstGeom>
          <a:solidFill>
            <a:schemeClr val="bg1">
              <a:lumMod val="95000"/>
            </a:schemeClr>
          </a:solidFill>
          <a:ln w="19050">
            <a:noFill/>
          </a:ln>
        </p:spPr>
        <p:txBody>
          <a:bodyPr tIns="0" bIns="182880" anchor="b"/>
          <a:lstStyle>
            <a:lvl1pPr algn="ctr">
              <a:buNone/>
              <a:defRPr sz="900" baseline="0">
                <a:solidFill>
                  <a:schemeClr val="tx1">
                    <a:lumMod val="50000"/>
                    <a:lumOff val="50000"/>
                  </a:schemeClr>
                </a:solidFill>
              </a:defRPr>
            </a:lvl1pPr>
          </a:lstStyle>
          <a:p>
            <a:r>
              <a:rPr lang="en-US" dirty="0"/>
              <a:t>Click Icon To Add Image</a:t>
            </a:r>
          </a:p>
        </p:txBody>
      </p:sp>
      <p:sp>
        <p:nvSpPr>
          <p:cNvPr id="153" name="Picture Placeholder 7"/>
          <p:cNvSpPr>
            <a:spLocks noGrp="1"/>
          </p:cNvSpPr>
          <p:nvPr>
            <p:ph type="pic" sz="quarter" idx="35" hasCustomPrompt="1"/>
          </p:nvPr>
        </p:nvSpPr>
        <p:spPr>
          <a:xfrm>
            <a:off x="2515159" y="1399783"/>
            <a:ext cx="1965885" cy="1134175"/>
          </a:xfrm>
          <a:prstGeom prst="rect">
            <a:avLst/>
          </a:prstGeom>
          <a:solidFill>
            <a:schemeClr val="bg1">
              <a:lumMod val="95000"/>
            </a:schemeClr>
          </a:solidFill>
          <a:ln w="19050">
            <a:noFill/>
          </a:ln>
        </p:spPr>
        <p:txBody>
          <a:bodyPr tIns="0" bIns="182880" anchor="b"/>
          <a:lstStyle>
            <a:lvl1pPr algn="ctr">
              <a:buNone/>
              <a:defRPr sz="900" baseline="0">
                <a:solidFill>
                  <a:schemeClr val="tx1">
                    <a:lumMod val="50000"/>
                    <a:lumOff val="50000"/>
                  </a:schemeClr>
                </a:solidFill>
              </a:defRPr>
            </a:lvl1pPr>
          </a:lstStyle>
          <a:p>
            <a:r>
              <a:rPr lang="en-US" dirty="0"/>
              <a:t>Click Icon To Add Image</a:t>
            </a:r>
          </a:p>
        </p:txBody>
      </p:sp>
      <p:sp>
        <p:nvSpPr>
          <p:cNvPr id="165" name="Picture Placeholder 7"/>
          <p:cNvSpPr>
            <a:spLocks noGrp="1"/>
          </p:cNvSpPr>
          <p:nvPr>
            <p:ph type="pic" sz="quarter" idx="39" hasCustomPrompt="1"/>
          </p:nvPr>
        </p:nvSpPr>
        <p:spPr>
          <a:xfrm>
            <a:off x="4649319" y="1399783"/>
            <a:ext cx="1965885" cy="1134175"/>
          </a:xfrm>
          <a:prstGeom prst="rect">
            <a:avLst/>
          </a:prstGeom>
          <a:solidFill>
            <a:schemeClr val="bg1">
              <a:lumMod val="95000"/>
            </a:schemeClr>
          </a:solidFill>
          <a:ln w="19050">
            <a:noFill/>
          </a:ln>
        </p:spPr>
        <p:txBody>
          <a:bodyPr tIns="0" bIns="182880" anchor="b"/>
          <a:lstStyle>
            <a:lvl1pPr algn="ctr">
              <a:buNone/>
              <a:defRPr sz="900" baseline="0">
                <a:solidFill>
                  <a:schemeClr val="tx1">
                    <a:lumMod val="50000"/>
                    <a:lumOff val="50000"/>
                  </a:schemeClr>
                </a:solidFill>
              </a:defRPr>
            </a:lvl1pPr>
          </a:lstStyle>
          <a:p>
            <a:r>
              <a:rPr lang="en-US" dirty="0"/>
              <a:t>Click Icon To Add Image</a:t>
            </a:r>
          </a:p>
        </p:txBody>
      </p:sp>
      <p:sp>
        <p:nvSpPr>
          <p:cNvPr id="177" name="Picture Placeholder 7"/>
          <p:cNvSpPr>
            <a:spLocks noGrp="1"/>
          </p:cNvSpPr>
          <p:nvPr>
            <p:ph type="pic" sz="quarter" idx="43" hasCustomPrompt="1"/>
          </p:nvPr>
        </p:nvSpPr>
        <p:spPr>
          <a:xfrm>
            <a:off x="6783479" y="1399783"/>
            <a:ext cx="1965885" cy="1134175"/>
          </a:xfrm>
          <a:prstGeom prst="rect">
            <a:avLst/>
          </a:prstGeom>
          <a:solidFill>
            <a:schemeClr val="bg1">
              <a:lumMod val="95000"/>
            </a:schemeClr>
          </a:solidFill>
          <a:ln w="19050">
            <a:noFill/>
          </a:ln>
        </p:spPr>
        <p:txBody>
          <a:bodyPr tIns="0" bIns="182880" anchor="b"/>
          <a:lstStyle>
            <a:lvl1pPr algn="ctr">
              <a:buNone/>
              <a:defRPr sz="900" baseline="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44" hasCustomPrompt="1"/>
          </p:nvPr>
        </p:nvSpPr>
        <p:spPr>
          <a:xfrm>
            <a:off x="380999" y="3104450"/>
            <a:ext cx="1965885" cy="1134175"/>
          </a:xfrm>
          <a:prstGeom prst="rect">
            <a:avLst/>
          </a:prstGeom>
          <a:solidFill>
            <a:schemeClr val="bg1">
              <a:lumMod val="95000"/>
            </a:schemeClr>
          </a:solidFill>
          <a:ln w="19050">
            <a:noFill/>
          </a:ln>
        </p:spPr>
        <p:txBody>
          <a:bodyPr tIns="0" bIns="182880" anchor="b"/>
          <a:lstStyle>
            <a:lvl1pPr algn="ctr">
              <a:buNone/>
              <a:defRPr sz="900"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45" hasCustomPrompt="1"/>
          </p:nvPr>
        </p:nvSpPr>
        <p:spPr>
          <a:xfrm>
            <a:off x="2515159" y="3113975"/>
            <a:ext cx="1965885" cy="1134175"/>
          </a:xfrm>
          <a:prstGeom prst="rect">
            <a:avLst/>
          </a:prstGeom>
          <a:solidFill>
            <a:schemeClr val="bg1">
              <a:lumMod val="95000"/>
            </a:schemeClr>
          </a:solidFill>
          <a:ln w="19050">
            <a:noFill/>
          </a:ln>
        </p:spPr>
        <p:txBody>
          <a:bodyPr tIns="0" bIns="182880" anchor="b"/>
          <a:lstStyle>
            <a:lvl1pPr algn="ctr">
              <a:buNone/>
              <a:defRPr sz="900"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46" hasCustomPrompt="1"/>
          </p:nvPr>
        </p:nvSpPr>
        <p:spPr>
          <a:xfrm>
            <a:off x="4649319" y="3113975"/>
            <a:ext cx="1965885" cy="1134175"/>
          </a:xfrm>
          <a:prstGeom prst="rect">
            <a:avLst/>
          </a:prstGeom>
          <a:solidFill>
            <a:schemeClr val="bg1">
              <a:lumMod val="95000"/>
            </a:schemeClr>
          </a:solidFill>
          <a:ln w="19050">
            <a:noFill/>
          </a:ln>
        </p:spPr>
        <p:txBody>
          <a:bodyPr tIns="0" bIns="182880" anchor="b"/>
          <a:lstStyle>
            <a:lvl1pPr algn="ctr">
              <a:buNone/>
              <a:defRPr sz="900" baseline="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47" hasCustomPrompt="1"/>
          </p:nvPr>
        </p:nvSpPr>
        <p:spPr>
          <a:xfrm>
            <a:off x="6783479" y="3113975"/>
            <a:ext cx="1965885" cy="1134175"/>
          </a:xfrm>
          <a:prstGeom prst="rect">
            <a:avLst/>
          </a:prstGeom>
          <a:solidFill>
            <a:schemeClr val="bg1">
              <a:lumMod val="95000"/>
            </a:schemeClr>
          </a:solidFill>
          <a:ln w="19050">
            <a:noFill/>
          </a:ln>
        </p:spPr>
        <p:txBody>
          <a:bodyPr tIns="0" bIns="182880" anchor="b"/>
          <a:lstStyle>
            <a:lvl1pPr algn="ctr">
              <a:buNone/>
              <a:defRPr sz="900" baseline="0">
                <a:solidFill>
                  <a:schemeClr val="tx1">
                    <a:lumMod val="50000"/>
                    <a:lumOff val="50000"/>
                  </a:schemeClr>
                </a:solidFill>
              </a:defRPr>
            </a:lvl1pPr>
          </a:lstStyle>
          <a:p>
            <a:r>
              <a:rPr lang="en-US" dirty="0"/>
              <a:t>Click Icon To Add Image</a:t>
            </a:r>
          </a:p>
        </p:txBody>
      </p:sp>
      <p:sp>
        <p:nvSpPr>
          <p:cNvPr id="12"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3"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982220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21">
    <p:spTree>
      <p:nvGrpSpPr>
        <p:cNvPr id="1" name=""/>
        <p:cNvGrpSpPr/>
        <p:nvPr/>
      </p:nvGrpSpPr>
      <p:grpSpPr>
        <a:xfrm>
          <a:off x="0" y="0"/>
          <a:ext cx="0" cy="0"/>
          <a:chOff x="0" y="0"/>
          <a:chExt cx="0" cy="0"/>
        </a:xfrm>
      </p:grpSpPr>
      <p:sp>
        <p:nvSpPr>
          <p:cNvPr id="14" name="Picture Placeholder 7"/>
          <p:cNvSpPr>
            <a:spLocks noGrp="1"/>
          </p:cNvSpPr>
          <p:nvPr>
            <p:ph type="pic" sz="quarter" idx="10" hasCustomPrompt="1"/>
          </p:nvPr>
        </p:nvSpPr>
        <p:spPr>
          <a:xfrm>
            <a:off x="0" y="0"/>
            <a:ext cx="9144000" cy="5143500"/>
          </a:xfrm>
          <a:prstGeom prst="rect">
            <a:avLst/>
          </a:prstGeom>
          <a:solidFill>
            <a:schemeClr val="bg1">
              <a:lumMod val="95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a:t>Image Holder</a:t>
            </a:r>
          </a:p>
        </p:txBody>
      </p:sp>
      <p:sp>
        <p:nvSpPr>
          <p:cNvPr id="12"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bg1"/>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3"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bg1"/>
                </a:solidFill>
              </a:defRPr>
            </a:lvl1pPr>
          </a:lstStyle>
          <a:p>
            <a:r>
              <a:rPr lang="en-US" dirty="0"/>
              <a:t>Click to edit Master title style</a:t>
            </a:r>
          </a:p>
        </p:txBody>
      </p:sp>
      <p:sp>
        <p:nvSpPr>
          <p:cNvPr id="10" name="Picture Placeholder 9"/>
          <p:cNvSpPr>
            <a:spLocks noGrp="1"/>
          </p:cNvSpPr>
          <p:nvPr>
            <p:ph type="pic" sz="quarter" idx="29" hasCustomPrompt="1"/>
          </p:nvPr>
        </p:nvSpPr>
        <p:spPr>
          <a:xfrm>
            <a:off x="380999" y="1585609"/>
            <a:ext cx="768048" cy="681341"/>
          </a:xfrm>
          <a:custGeom>
            <a:avLst/>
            <a:gdLst>
              <a:gd name="connsiteX0" fmla="*/ 0 w 768048"/>
              <a:gd name="connsiteY0" fmla="*/ 0 h 681341"/>
              <a:gd name="connsiteX1" fmla="*/ 768048 w 768048"/>
              <a:gd name="connsiteY1" fmla="*/ 0 h 681341"/>
              <a:gd name="connsiteX2" fmla="*/ 768048 w 768048"/>
              <a:gd name="connsiteY2" fmla="*/ 681341 h 681341"/>
              <a:gd name="connsiteX3" fmla="*/ 0 w 768048"/>
              <a:gd name="connsiteY3" fmla="*/ 681341 h 681341"/>
            </a:gdLst>
            <a:ahLst/>
            <a:cxnLst>
              <a:cxn ang="0">
                <a:pos x="connsiteX0" y="connsiteY0"/>
              </a:cxn>
              <a:cxn ang="0">
                <a:pos x="connsiteX1" y="connsiteY1"/>
              </a:cxn>
              <a:cxn ang="0">
                <a:pos x="connsiteX2" y="connsiteY2"/>
              </a:cxn>
              <a:cxn ang="0">
                <a:pos x="connsiteX3" y="connsiteY3"/>
              </a:cxn>
            </a:cxnLst>
            <a:rect l="l" t="t" r="r" b="b"/>
            <a:pathLst>
              <a:path w="768048" h="681341">
                <a:moveTo>
                  <a:pt x="0" y="0"/>
                </a:moveTo>
                <a:lnTo>
                  <a:pt x="768048" y="0"/>
                </a:lnTo>
                <a:lnTo>
                  <a:pt x="768048" y="681341"/>
                </a:lnTo>
                <a:lnTo>
                  <a:pt x="0" y="681341"/>
                </a:lnTo>
                <a:close/>
              </a:path>
            </a:pathLst>
          </a:custGeom>
          <a:solidFill>
            <a:schemeClr val="bg1">
              <a:lumMod val="85000"/>
            </a:schemeClr>
          </a:solidFill>
          <a:ln w="19050">
            <a:noFill/>
          </a:ln>
        </p:spPr>
        <p:txBody>
          <a:bodyPr wrap="square" tIns="0" bIns="91440" anchor="b">
            <a:noAutofit/>
          </a:bodyPr>
          <a:lstStyle>
            <a:lvl1pPr algn="ctr">
              <a:buNone/>
              <a:defRPr sz="700" baseline="0">
                <a:solidFill>
                  <a:schemeClr val="tx1">
                    <a:lumMod val="50000"/>
                    <a:lumOff val="50000"/>
                  </a:schemeClr>
                </a:solidFill>
              </a:defRPr>
            </a:lvl1pPr>
          </a:lstStyle>
          <a:p>
            <a:r>
              <a:rPr lang="en-US" dirty="0"/>
              <a:t>Image Holder</a:t>
            </a:r>
          </a:p>
        </p:txBody>
      </p:sp>
      <p:sp>
        <p:nvSpPr>
          <p:cNvPr id="15" name="Picture Placeholder 14"/>
          <p:cNvSpPr>
            <a:spLocks noGrp="1"/>
          </p:cNvSpPr>
          <p:nvPr>
            <p:ph type="pic" sz="quarter" idx="30" hasCustomPrompt="1"/>
          </p:nvPr>
        </p:nvSpPr>
        <p:spPr>
          <a:xfrm>
            <a:off x="3228820" y="1585609"/>
            <a:ext cx="768048" cy="681341"/>
          </a:xfrm>
          <a:custGeom>
            <a:avLst/>
            <a:gdLst>
              <a:gd name="connsiteX0" fmla="*/ 0 w 768048"/>
              <a:gd name="connsiteY0" fmla="*/ 0 h 681341"/>
              <a:gd name="connsiteX1" fmla="*/ 768048 w 768048"/>
              <a:gd name="connsiteY1" fmla="*/ 0 h 681341"/>
              <a:gd name="connsiteX2" fmla="*/ 768048 w 768048"/>
              <a:gd name="connsiteY2" fmla="*/ 681341 h 681341"/>
              <a:gd name="connsiteX3" fmla="*/ 0 w 768048"/>
              <a:gd name="connsiteY3" fmla="*/ 681341 h 681341"/>
            </a:gdLst>
            <a:ahLst/>
            <a:cxnLst>
              <a:cxn ang="0">
                <a:pos x="connsiteX0" y="connsiteY0"/>
              </a:cxn>
              <a:cxn ang="0">
                <a:pos x="connsiteX1" y="connsiteY1"/>
              </a:cxn>
              <a:cxn ang="0">
                <a:pos x="connsiteX2" y="connsiteY2"/>
              </a:cxn>
              <a:cxn ang="0">
                <a:pos x="connsiteX3" y="connsiteY3"/>
              </a:cxn>
            </a:cxnLst>
            <a:rect l="l" t="t" r="r" b="b"/>
            <a:pathLst>
              <a:path w="768048" h="681341">
                <a:moveTo>
                  <a:pt x="0" y="0"/>
                </a:moveTo>
                <a:lnTo>
                  <a:pt x="768048" y="0"/>
                </a:lnTo>
                <a:lnTo>
                  <a:pt x="768048" y="681341"/>
                </a:lnTo>
                <a:lnTo>
                  <a:pt x="0" y="681341"/>
                </a:lnTo>
                <a:close/>
              </a:path>
            </a:pathLst>
          </a:custGeom>
          <a:solidFill>
            <a:schemeClr val="bg1">
              <a:lumMod val="85000"/>
            </a:schemeClr>
          </a:solidFill>
          <a:ln w="19050">
            <a:noFill/>
          </a:ln>
        </p:spPr>
        <p:txBody>
          <a:bodyPr wrap="square" tIns="0" bIns="91440" anchor="b">
            <a:noAutofit/>
          </a:bodyPr>
          <a:lstStyle>
            <a:lvl1pPr algn="ctr">
              <a:buNone/>
              <a:defRPr sz="700" baseline="0">
                <a:solidFill>
                  <a:schemeClr val="tx1">
                    <a:lumMod val="50000"/>
                    <a:lumOff val="50000"/>
                  </a:schemeClr>
                </a:solidFill>
              </a:defRPr>
            </a:lvl1pPr>
          </a:lstStyle>
          <a:p>
            <a:r>
              <a:rPr lang="en-US" dirty="0"/>
              <a:t>Image Holder</a:t>
            </a:r>
          </a:p>
        </p:txBody>
      </p:sp>
      <p:sp>
        <p:nvSpPr>
          <p:cNvPr id="16" name="Picture Placeholder 15"/>
          <p:cNvSpPr>
            <a:spLocks noGrp="1"/>
          </p:cNvSpPr>
          <p:nvPr>
            <p:ph type="pic" sz="quarter" idx="31" hasCustomPrompt="1"/>
          </p:nvPr>
        </p:nvSpPr>
        <p:spPr>
          <a:xfrm>
            <a:off x="6076150" y="1585609"/>
            <a:ext cx="768048" cy="681341"/>
          </a:xfrm>
          <a:custGeom>
            <a:avLst/>
            <a:gdLst>
              <a:gd name="connsiteX0" fmla="*/ 0 w 768048"/>
              <a:gd name="connsiteY0" fmla="*/ 0 h 681341"/>
              <a:gd name="connsiteX1" fmla="*/ 768048 w 768048"/>
              <a:gd name="connsiteY1" fmla="*/ 0 h 681341"/>
              <a:gd name="connsiteX2" fmla="*/ 768048 w 768048"/>
              <a:gd name="connsiteY2" fmla="*/ 681341 h 681341"/>
              <a:gd name="connsiteX3" fmla="*/ 0 w 768048"/>
              <a:gd name="connsiteY3" fmla="*/ 681341 h 681341"/>
            </a:gdLst>
            <a:ahLst/>
            <a:cxnLst>
              <a:cxn ang="0">
                <a:pos x="connsiteX0" y="connsiteY0"/>
              </a:cxn>
              <a:cxn ang="0">
                <a:pos x="connsiteX1" y="connsiteY1"/>
              </a:cxn>
              <a:cxn ang="0">
                <a:pos x="connsiteX2" y="connsiteY2"/>
              </a:cxn>
              <a:cxn ang="0">
                <a:pos x="connsiteX3" y="connsiteY3"/>
              </a:cxn>
            </a:cxnLst>
            <a:rect l="l" t="t" r="r" b="b"/>
            <a:pathLst>
              <a:path w="768048" h="681341">
                <a:moveTo>
                  <a:pt x="0" y="0"/>
                </a:moveTo>
                <a:lnTo>
                  <a:pt x="768048" y="0"/>
                </a:lnTo>
                <a:lnTo>
                  <a:pt x="768048" y="681341"/>
                </a:lnTo>
                <a:lnTo>
                  <a:pt x="0" y="681341"/>
                </a:lnTo>
                <a:close/>
              </a:path>
            </a:pathLst>
          </a:custGeom>
          <a:solidFill>
            <a:schemeClr val="bg1">
              <a:lumMod val="85000"/>
            </a:schemeClr>
          </a:solidFill>
          <a:ln w="19050">
            <a:noFill/>
          </a:ln>
        </p:spPr>
        <p:txBody>
          <a:bodyPr wrap="square" tIns="0" bIns="91440" anchor="b">
            <a:noAutofit/>
          </a:bodyPr>
          <a:lstStyle>
            <a:lvl1pPr algn="ctr">
              <a:buNone/>
              <a:defRPr sz="7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060173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22">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400174"/>
            <a:ext cx="9144000" cy="2552701"/>
          </a:xfrm>
          <a:prstGeom prst="rect">
            <a:avLst/>
          </a:prstGeom>
          <a:solidFill>
            <a:schemeClr val="bg1">
              <a:lumMod val="95000"/>
            </a:schemeClr>
          </a:solidFill>
          <a:ln>
            <a:noFill/>
          </a:ln>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7"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844947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23">
    <p:spTree>
      <p:nvGrpSpPr>
        <p:cNvPr id="1" name=""/>
        <p:cNvGrpSpPr/>
        <p:nvPr/>
      </p:nvGrpSpPr>
      <p:grpSpPr>
        <a:xfrm>
          <a:off x="0" y="0"/>
          <a:ext cx="0" cy="0"/>
          <a:chOff x="0" y="0"/>
          <a:chExt cx="0" cy="0"/>
        </a:xfrm>
      </p:grpSpPr>
      <p:sp>
        <p:nvSpPr>
          <p:cNvPr id="15" name="Picture Placeholder 14"/>
          <p:cNvSpPr>
            <a:spLocks noGrp="1"/>
          </p:cNvSpPr>
          <p:nvPr>
            <p:ph type="pic" sz="quarter" idx="29" hasCustomPrompt="1"/>
          </p:nvPr>
        </p:nvSpPr>
        <p:spPr>
          <a:xfrm>
            <a:off x="228600" y="285749"/>
            <a:ext cx="1828800" cy="2438400"/>
          </a:xfrm>
          <a:custGeom>
            <a:avLst/>
            <a:gdLst>
              <a:gd name="connsiteX0" fmla="*/ 0 w 1828800"/>
              <a:gd name="connsiteY0" fmla="*/ 0 h 2438400"/>
              <a:gd name="connsiteX1" fmla="*/ 1828800 w 1828800"/>
              <a:gd name="connsiteY1" fmla="*/ 0 h 2438400"/>
              <a:gd name="connsiteX2" fmla="*/ 1828800 w 1828800"/>
              <a:gd name="connsiteY2" fmla="*/ 2438400 h 2438400"/>
              <a:gd name="connsiteX3" fmla="*/ 0 w 18288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1828800" h="2438400">
                <a:moveTo>
                  <a:pt x="0" y="0"/>
                </a:moveTo>
                <a:lnTo>
                  <a:pt x="1828800" y="0"/>
                </a:lnTo>
                <a:lnTo>
                  <a:pt x="1828800" y="2438400"/>
                </a:lnTo>
                <a:lnTo>
                  <a:pt x="0" y="2438400"/>
                </a:ln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Click Icon To Add Image</a:t>
            </a:r>
          </a:p>
        </p:txBody>
      </p:sp>
      <p:sp>
        <p:nvSpPr>
          <p:cNvPr id="16" name="Picture Placeholder 15"/>
          <p:cNvSpPr>
            <a:spLocks noGrp="1"/>
          </p:cNvSpPr>
          <p:nvPr>
            <p:ph type="pic" sz="quarter" idx="35" hasCustomPrompt="1"/>
          </p:nvPr>
        </p:nvSpPr>
        <p:spPr>
          <a:xfrm>
            <a:off x="2514600" y="285749"/>
            <a:ext cx="1828800" cy="2438400"/>
          </a:xfrm>
          <a:custGeom>
            <a:avLst/>
            <a:gdLst>
              <a:gd name="connsiteX0" fmla="*/ 0 w 1828800"/>
              <a:gd name="connsiteY0" fmla="*/ 0 h 2438400"/>
              <a:gd name="connsiteX1" fmla="*/ 1828800 w 1828800"/>
              <a:gd name="connsiteY1" fmla="*/ 0 h 2438400"/>
              <a:gd name="connsiteX2" fmla="*/ 1828800 w 1828800"/>
              <a:gd name="connsiteY2" fmla="*/ 2438400 h 2438400"/>
              <a:gd name="connsiteX3" fmla="*/ 0 w 18288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1828800" h="2438400">
                <a:moveTo>
                  <a:pt x="0" y="0"/>
                </a:moveTo>
                <a:lnTo>
                  <a:pt x="1828800" y="0"/>
                </a:lnTo>
                <a:lnTo>
                  <a:pt x="1828800" y="2438400"/>
                </a:lnTo>
                <a:lnTo>
                  <a:pt x="0" y="2438400"/>
                </a:ln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Click Icon To Add Image</a:t>
            </a:r>
          </a:p>
        </p:txBody>
      </p:sp>
      <p:sp>
        <p:nvSpPr>
          <p:cNvPr id="17" name="Picture Placeholder 16"/>
          <p:cNvSpPr>
            <a:spLocks noGrp="1"/>
          </p:cNvSpPr>
          <p:nvPr>
            <p:ph type="pic" sz="quarter" idx="39" hasCustomPrompt="1"/>
          </p:nvPr>
        </p:nvSpPr>
        <p:spPr>
          <a:xfrm>
            <a:off x="4800600" y="285749"/>
            <a:ext cx="1828800" cy="2438400"/>
          </a:xfrm>
          <a:custGeom>
            <a:avLst/>
            <a:gdLst>
              <a:gd name="connsiteX0" fmla="*/ 0 w 1828800"/>
              <a:gd name="connsiteY0" fmla="*/ 0 h 2438400"/>
              <a:gd name="connsiteX1" fmla="*/ 1828800 w 1828800"/>
              <a:gd name="connsiteY1" fmla="*/ 0 h 2438400"/>
              <a:gd name="connsiteX2" fmla="*/ 1828800 w 1828800"/>
              <a:gd name="connsiteY2" fmla="*/ 2438400 h 2438400"/>
              <a:gd name="connsiteX3" fmla="*/ 0 w 18288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1828800" h="2438400">
                <a:moveTo>
                  <a:pt x="0" y="0"/>
                </a:moveTo>
                <a:lnTo>
                  <a:pt x="1828800" y="0"/>
                </a:lnTo>
                <a:lnTo>
                  <a:pt x="1828800" y="2438400"/>
                </a:lnTo>
                <a:lnTo>
                  <a:pt x="0" y="2438400"/>
                </a:ln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Click Icon To Add Image</a:t>
            </a:r>
          </a:p>
        </p:txBody>
      </p:sp>
      <p:sp>
        <p:nvSpPr>
          <p:cNvPr id="18" name="Picture Placeholder 17"/>
          <p:cNvSpPr>
            <a:spLocks noGrp="1"/>
          </p:cNvSpPr>
          <p:nvPr>
            <p:ph type="pic" sz="quarter" idx="43" hasCustomPrompt="1"/>
          </p:nvPr>
        </p:nvSpPr>
        <p:spPr>
          <a:xfrm>
            <a:off x="7086600" y="285749"/>
            <a:ext cx="1828800" cy="2438400"/>
          </a:xfrm>
          <a:custGeom>
            <a:avLst/>
            <a:gdLst>
              <a:gd name="connsiteX0" fmla="*/ 0 w 1828800"/>
              <a:gd name="connsiteY0" fmla="*/ 0 h 2438400"/>
              <a:gd name="connsiteX1" fmla="*/ 1828800 w 1828800"/>
              <a:gd name="connsiteY1" fmla="*/ 0 h 2438400"/>
              <a:gd name="connsiteX2" fmla="*/ 1828800 w 1828800"/>
              <a:gd name="connsiteY2" fmla="*/ 2438400 h 2438400"/>
              <a:gd name="connsiteX3" fmla="*/ 0 w 18288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1828800" h="2438400">
                <a:moveTo>
                  <a:pt x="0" y="0"/>
                </a:moveTo>
                <a:lnTo>
                  <a:pt x="1828800" y="0"/>
                </a:lnTo>
                <a:lnTo>
                  <a:pt x="1828800" y="2438400"/>
                </a:lnTo>
                <a:lnTo>
                  <a:pt x="0" y="2438400"/>
                </a:ln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59607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24">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2647949"/>
            <a:ext cx="9144000" cy="2495551"/>
          </a:xfrm>
          <a:prstGeom prst="rect">
            <a:avLst/>
          </a:prstGeom>
          <a:solidFill>
            <a:schemeClr val="bg1">
              <a:lumMod val="95000"/>
            </a:schemeClr>
          </a:solidFill>
          <a:ln>
            <a:noFill/>
          </a:ln>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4"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bg1"/>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5322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3">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
            <a:ext cx="9144000" cy="3105151"/>
          </a:xfrm>
          <a:prstGeom prst="rect">
            <a:avLst/>
          </a:prstGeom>
          <a:solidFill>
            <a:schemeClr val="bg1">
              <a:lumMod val="95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163984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4">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4601028" y="0"/>
            <a:ext cx="4542971" cy="5143500"/>
          </a:xfrm>
          <a:prstGeom prst="rect">
            <a:avLst/>
          </a:prstGeom>
          <a:solidFill>
            <a:schemeClr val="bg1">
              <a:lumMod val="95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a:t>Image Holder</a:t>
            </a:r>
          </a:p>
        </p:txBody>
      </p:sp>
      <p:sp>
        <p:nvSpPr>
          <p:cNvPr id="4"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5" name="Title 2"/>
          <p:cNvSpPr>
            <a:spLocks noGrp="1"/>
          </p:cNvSpPr>
          <p:nvPr>
            <p:ph type="title" hasCustomPrompt="1"/>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title style</a:t>
            </a:r>
          </a:p>
        </p:txBody>
      </p:sp>
    </p:spTree>
    <p:extLst>
      <p:ext uri="{BB962C8B-B14F-4D97-AF65-F5344CB8AC3E}">
        <p14:creationId xmlns:p14="http://schemas.microsoft.com/office/powerpoint/2010/main" val="339358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406400" y="1390649"/>
            <a:ext cx="4165600" cy="3403601"/>
          </a:xfrm>
          <a:prstGeom prst="rect">
            <a:avLst/>
          </a:prstGeom>
          <a:solidFill>
            <a:schemeClr val="bg1">
              <a:lumMod val="95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dirty="0"/>
              <a:t>Click Icon To Add Image</a:t>
            </a:r>
          </a:p>
        </p:txBody>
      </p:sp>
      <p:sp>
        <p:nvSpPr>
          <p:cNvPr id="8"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hasCustomPrompt="1"/>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title style</a:t>
            </a:r>
          </a:p>
        </p:txBody>
      </p:sp>
    </p:spTree>
    <p:extLst>
      <p:ext uri="{BB962C8B-B14F-4D97-AF65-F5344CB8AC3E}">
        <p14:creationId xmlns:p14="http://schemas.microsoft.com/office/powerpoint/2010/main" val="349366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6">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4583764" y="1390649"/>
            <a:ext cx="4165600" cy="3403601"/>
          </a:xfrm>
          <a:prstGeom prst="rect">
            <a:avLst/>
          </a:prstGeom>
          <a:solidFill>
            <a:schemeClr val="bg1">
              <a:lumMod val="95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dirty="0"/>
              <a:t>Click Icon To Add Image</a:t>
            </a:r>
          </a:p>
        </p:txBody>
      </p:sp>
      <p:sp>
        <p:nvSpPr>
          <p:cNvPr id="8"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hasCustomPrompt="1"/>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title style</a:t>
            </a:r>
          </a:p>
        </p:txBody>
      </p:sp>
    </p:spTree>
    <p:extLst>
      <p:ext uri="{BB962C8B-B14F-4D97-AF65-F5344CB8AC3E}">
        <p14:creationId xmlns:p14="http://schemas.microsoft.com/office/powerpoint/2010/main" val="64684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7">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Master title style</a:t>
            </a:r>
          </a:p>
        </p:txBody>
      </p:sp>
      <p:sp>
        <p:nvSpPr>
          <p:cNvPr id="17" name="Picture Placeholder 16"/>
          <p:cNvSpPr>
            <a:spLocks noGrp="1"/>
          </p:cNvSpPr>
          <p:nvPr>
            <p:ph type="pic" sz="quarter" idx="29" hasCustomPrompt="1"/>
          </p:nvPr>
        </p:nvSpPr>
        <p:spPr>
          <a:xfrm>
            <a:off x="551240" y="1521510"/>
            <a:ext cx="2347726" cy="2067996"/>
          </a:xfrm>
          <a:custGeom>
            <a:avLst/>
            <a:gdLst>
              <a:gd name="connsiteX0" fmla="*/ 0 w 2347726"/>
              <a:gd name="connsiteY0" fmla="*/ 0 h 2067996"/>
              <a:gd name="connsiteX1" fmla="*/ 2347726 w 2347726"/>
              <a:gd name="connsiteY1" fmla="*/ 0 h 2067996"/>
              <a:gd name="connsiteX2" fmla="*/ 2347726 w 2347726"/>
              <a:gd name="connsiteY2" fmla="*/ 2067996 h 2067996"/>
              <a:gd name="connsiteX3" fmla="*/ 0 w 2347726"/>
              <a:gd name="connsiteY3" fmla="*/ 2067996 h 2067996"/>
            </a:gdLst>
            <a:ahLst/>
            <a:cxnLst>
              <a:cxn ang="0">
                <a:pos x="connsiteX0" y="connsiteY0"/>
              </a:cxn>
              <a:cxn ang="0">
                <a:pos x="connsiteX1" y="connsiteY1"/>
              </a:cxn>
              <a:cxn ang="0">
                <a:pos x="connsiteX2" y="connsiteY2"/>
              </a:cxn>
              <a:cxn ang="0">
                <a:pos x="connsiteX3" y="connsiteY3"/>
              </a:cxn>
            </a:cxnLst>
            <a:rect l="l" t="t" r="r" b="b"/>
            <a:pathLst>
              <a:path w="2347726" h="2067996">
                <a:moveTo>
                  <a:pt x="0" y="0"/>
                </a:moveTo>
                <a:lnTo>
                  <a:pt x="2347726" y="0"/>
                </a:lnTo>
                <a:lnTo>
                  <a:pt x="2347726" y="2067996"/>
                </a:lnTo>
                <a:lnTo>
                  <a:pt x="0" y="2067996"/>
                </a:ln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Click Icon To Add Image</a:t>
            </a:r>
          </a:p>
        </p:txBody>
      </p:sp>
      <p:sp>
        <p:nvSpPr>
          <p:cNvPr id="18" name="Picture Placeholder 17"/>
          <p:cNvSpPr>
            <a:spLocks noGrp="1"/>
          </p:cNvSpPr>
          <p:nvPr>
            <p:ph type="pic" sz="quarter" idx="35" hasCustomPrompt="1"/>
          </p:nvPr>
        </p:nvSpPr>
        <p:spPr>
          <a:xfrm>
            <a:off x="3399541" y="1521510"/>
            <a:ext cx="2347726" cy="2067996"/>
          </a:xfrm>
          <a:custGeom>
            <a:avLst/>
            <a:gdLst>
              <a:gd name="connsiteX0" fmla="*/ 0 w 2347726"/>
              <a:gd name="connsiteY0" fmla="*/ 0 h 2067996"/>
              <a:gd name="connsiteX1" fmla="*/ 2347726 w 2347726"/>
              <a:gd name="connsiteY1" fmla="*/ 0 h 2067996"/>
              <a:gd name="connsiteX2" fmla="*/ 2347726 w 2347726"/>
              <a:gd name="connsiteY2" fmla="*/ 2067996 h 2067996"/>
              <a:gd name="connsiteX3" fmla="*/ 0 w 2347726"/>
              <a:gd name="connsiteY3" fmla="*/ 2067996 h 2067996"/>
            </a:gdLst>
            <a:ahLst/>
            <a:cxnLst>
              <a:cxn ang="0">
                <a:pos x="connsiteX0" y="connsiteY0"/>
              </a:cxn>
              <a:cxn ang="0">
                <a:pos x="connsiteX1" y="connsiteY1"/>
              </a:cxn>
              <a:cxn ang="0">
                <a:pos x="connsiteX2" y="connsiteY2"/>
              </a:cxn>
              <a:cxn ang="0">
                <a:pos x="connsiteX3" y="connsiteY3"/>
              </a:cxn>
            </a:cxnLst>
            <a:rect l="l" t="t" r="r" b="b"/>
            <a:pathLst>
              <a:path w="2347726" h="2067996">
                <a:moveTo>
                  <a:pt x="0" y="0"/>
                </a:moveTo>
                <a:lnTo>
                  <a:pt x="2347726" y="0"/>
                </a:lnTo>
                <a:lnTo>
                  <a:pt x="2347726" y="2067996"/>
                </a:lnTo>
                <a:lnTo>
                  <a:pt x="0" y="2067996"/>
                </a:ln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Click Icon To Add Image</a:t>
            </a:r>
          </a:p>
        </p:txBody>
      </p:sp>
      <p:sp>
        <p:nvSpPr>
          <p:cNvPr id="19" name="Picture Placeholder 18"/>
          <p:cNvSpPr>
            <a:spLocks noGrp="1"/>
          </p:cNvSpPr>
          <p:nvPr>
            <p:ph type="pic" sz="quarter" idx="43" hasCustomPrompt="1"/>
          </p:nvPr>
        </p:nvSpPr>
        <p:spPr>
          <a:xfrm>
            <a:off x="6247841" y="1521510"/>
            <a:ext cx="2347726" cy="2067996"/>
          </a:xfrm>
          <a:custGeom>
            <a:avLst/>
            <a:gdLst>
              <a:gd name="connsiteX0" fmla="*/ 0 w 2347726"/>
              <a:gd name="connsiteY0" fmla="*/ 0 h 2067996"/>
              <a:gd name="connsiteX1" fmla="*/ 2347726 w 2347726"/>
              <a:gd name="connsiteY1" fmla="*/ 0 h 2067996"/>
              <a:gd name="connsiteX2" fmla="*/ 2347726 w 2347726"/>
              <a:gd name="connsiteY2" fmla="*/ 2067996 h 2067996"/>
              <a:gd name="connsiteX3" fmla="*/ 0 w 2347726"/>
              <a:gd name="connsiteY3" fmla="*/ 2067996 h 2067996"/>
            </a:gdLst>
            <a:ahLst/>
            <a:cxnLst>
              <a:cxn ang="0">
                <a:pos x="connsiteX0" y="connsiteY0"/>
              </a:cxn>
              <a:cxn ang="0">
                <a:pos x="connsiteX1" y="connsiteY1"/>
              </a:cxn>
              <a:cxn ang="0">
                <a:pos x="connsiteX2" y="connsiteY2"/>
              </a:cxn>
              <a:cxn ang="0">
                <a:pos x="connsiteX3" y="connsiteY3"/>
              </a:cxn>
            </a:cxnLst>
            <a:rect l="l" t="t" r="r" b="b"/>
            <a:pathLst>
              <a:path w="2347726" h="2067996">
                <a:moveTo>
                  <a:pt x="0" y="0"/>
                </a:moveTo>
                <a:lnTo>
                  <a:pt x="2347726" y="0"/>
                </a:lnTo>
                <a:lnTo>
                  <a:pt x="2347726" y="2067996"/>
                </a:lnTo>
                <a:lnTo>
                  <a:pt x="0" y="2067996"/>
                </a:ln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16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8">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Master title style</a:t>
            </a:r>
          </a:p>
        </p:txBody>
      </p:sp>
      <p:sp>
        <p:nvSpPr>
          <p:cNvPr id="20" name="Picture Placeholder 19"/>
          <p:cNvSpPr>
            <a:spLocks noGrp="1"/>
          </p:cNvSpPr>
          <p:nvPr>
            <p:ph type="pic" sz="quarter" idx="29" hasCustomPrompt="1"/>
          </p:nvPr>
        </p:nvSpPr>
        <p:spPr>
          <a:xfrm>
            <a:off x="551240" y="1511062"/>
            <a:ext cx="1953835" cy="1430965"/>
          </a:xfrm>
          <a:custGeom>
            <a:avLst/>
            <a:gdLst>
              <a:gd name="connsiteX0" fmla="*/ 0 w 1953835"/>
              <a:gd name="connsiteY0" fmla="*/ 0 h 1430965"/>
              <a:gd name="connsiteX1" fmla="*/ 1953835 w 1953835"/>
              <a:gd name="connsiteY1" fmla="*/ 0 h 1430965"/>
              <a:gd name="connsiteX2" fmla="*/ 1953835 w 1953835"/>
              <a:gd name="connsiteY2" fmla="*/ 1430965 h 1430965"/>
              <a:gd name="connsiteX3" fmla="*/ 0 w 1953835"/>
              <a:gd name="connsiteY3" fmla="*/ 1430965 h 1430965"/>
            </a:gdLst>
            <a:ahLst/>
            <a:cxnLst>
              <a:cxn ang="0">
                <a:pos x="connsiteX0" y="connsiteY0"/>
              </a:cxn>
              <a:cxn ang="0">
                <a:pos x="connsiteX1" y="connsiteY1"/>
              </a:cxn>
              <a:cxn ang="0">
                <a:pos x="connsiteX2" y="connsiteY2"/>
              </a:cxn>
              <a:cxn ang="0">
                <a:pos x="connsiteX3" y="connsiteY3"/>
              </a:cxn>
            </a:cxnLst>
            <a:rect l="l" t="t" r="r" b="b"/>
            <a:pathLst>
              <a:path w="1953835" h="1430965">
                <a:moveTo>
                  <a:pt x="0" y="0"/>
                </a:moveTo>
                <a:lnTo>
                  <a:pt x="1953835" y="0"/>
                </a:lnTo>
                <a:lnTo>
                  <a:pt x="1953835" y="1430965"/>
                </a:lnTo>
                <a:lnTo>
                  <a:pt x="0" y="1430965"/>
                </a:ln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Click Icon To Add Image</a:t>
            </a:r>
          </a:p>
        </p:txBody>
      </p:sp>
      <p:sp>
        <p:nvSpPr>
          <p:cNvPr id="21" name="Picture Placeholder 20"/>
          <p:cNvSpPr>
            <a:spLocks noGrp="1"/>
          </p:cNvSpPr>
          <p:nvPr>
            <p:ph type="pic" sz="quarter" idx="30" hasCustomPrompt="1"/>
          </p:nvPr>
        </p:nvSpPr>
        <p:spPr>
          <a:xfrm>
            <a:off x="551240" y="3249224"/>
            <a:ext cx="1953835" cy="1430965"/>
          </a:xfrm>
          <a:custGeom>
            <a:avLst/>
            <a:gdLst>
              <a:gd name="connsiteX0" fmla="*/ 0 w 1953835"/>
              <a:gd name="connsiteY0" fmla="*/ 0 h 1430965"/>
              <a:gd name="connsiteX1" fmla="*/ 1953835 w 1953835"/>
              <a:gd name="connsiteY1" fmla="*/ 0 h 1430965"/>
              <a:gd name="connsiteX2" fmla="*/ 1953835 w 1953835"/>
              <a:gd name="connsiteY2" fmla="*/ 1430965 h 1430965"/>
              <a:gd name="connsiteX3" fmla="*/ 0 w 1953835"/>
              <a:gd name="connsiteY3" fmla="*/ 1430965 h 1430965"/>
            </a:gdLst>
            <a:ahLst/>
            <a:cxnLst>
              <a:cxn ang="0">
                <a:pos x="connsiteX0" y="connsiteY0"/>
              </a:cxn>
              <a:cxn ang="0">
                <a:pos x="connsiteX1" y="connsiteY1"/>
              </a:cxn>
              <a:cxn ang="0">
                <a:pos x="connsiteX2" y="connsiteY2"/>
              </a:cxn>
              <a:cxn ang="0">
                <a:pos x="connsiteX3" y="connsiteY3"/>
              </a:cxn>
            </a:cxnLst>
            <a:rect l="l" t="t" r="r" b="b"/>
            <a:pathLst>
              <a:path w="1953835" h="1430965">
                <a:moveTo>
                  <a:pt x="0" y="0"/>
                </a:moveTo>
                <a:lnTo>
                  <a:pt x="1953835" y="0"/>
                </a:lnTo>
                <a:lnTo>
                  <a:pt x="1953835" y="1430965"/>
                </a:lnTo>
                <a:lnTo>
                  <a:pt x="0" y="1430965"/>
                </a:ln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Click Icon To Add Image</a:t>
            </a:r>
          </a:p>
        </p:txBody>
      </p:sp>
      <p:sp>
        <p:nvSpPr>
          <p:cNvPr id="22" name="Picture Placeholder 21"/>
          <p:cNvSpPr>
            <a:spLocks noGrp="1"/>
          </p:cNvSpPr>
          <p:nvPr>
            <p:ph type="pic" sz="quarter" idx="31" hasCustomPrompt="1"/>
          </p:nvPr>
        </p:nvSpPr>
        <p:spPr>
          <a:xfrm>
            <a:off x="4785755" y="1511062"/>
            <a:ext cx="1953835" cy="1430965"/>
          </a:xfrm>
          <a:custGeom>
            <a:avLst/>
            <a:gdLst>
              <a:gd name="connsiteX0" fmla="*/ 0 w 1953835"/>
              <a:gd name="connsiteY0" fmla="*/ 0 h 1430965"/>
              <a:gd name="connsiteX1" fmla="*/ 1953835 w 1953835"/>
              <a:gd name="connsiteY1" fmla="*/ 0 h 1430965"/>
              <a:gd name="connsiteX2" fmla="*/ 1953835 w 1953835"/>
              <a:gd name="connsiteY2" fmla="*/ 1430965 h 1430965"/>
              <a:gd name="connsiteX3" fmla="*/ 0 w 1953835"/>
              <a:gd name="connsiteY3" fmla="*/ 1430965 h 1430965"/>
            </a:gdLst>
            <a:ahLst/>
            <a:cxnLst>
              <a:cxn ang="0">
                <a:pos x="connsiteX0" y="connsiteY0"/>
              </a:cxn>
              <a:cxn ang="0">
                <a:pos x="connsiteX1" y="connsiteY1"/>
              </a:cxn>
              <a:cxn ang="0">
                <a:pos x="connsiteX2" y="connsiteY2"/>
              </a:cxn>
              <a:cxn ang="0">
                <a:pos x="connsiteX3" y="connsiteY3"/>
              </a:cxn>
            </a:cxnLst>
            <a:rect l="l" t="t" r="r" b="b"/>
            <a:pathLst>
              <a:path w="1953835" h="1430965">
                <a:moveTo>
                  <a:pt x="0" y="0"/>
                </a:moveTo>
                <a:lnTo>
                  <a:pt x="1953835" y="0"/>
                </a:lnTo>
                <a:lnTo>
                  <a:pt x="1953835" y="1430965"/>
                </a:lnTo>
                <a:lnTo>
                  <a:pt x="0" y="1430965"/>
                </a:ln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Click Icon To Add Image</a:t>
            </a:r>
          </a:p>
        </p:txBody>
      </p:sp>
      <p:sp>
        <p:nvSpPr>
          <p:cNvPr id="23" name="Picture Placeholder 22"/>
          <p:cNvSpPr>
            <a:spLocks noGrp="1"/>
          </p:cNvSpPr>
          <p:nvPr>
            <p:ph type="pic" sz="quarter" idx="32" hasCustomPrompt="1"/>
          </p:nvPr>
        </p:nvSpPr>
        <p:spPr>
          <a:xfrm>
            <a:off x="4785755" y="3249224"/>
            <a:ext cx="1953835" cy="1430965"/>
          </a:xfrm>
          <a:custGeom>
            <a:avLst/>
            <a:gdLst>
              <a:gd name="connsiteX0" fmla="*/ 0 w 1953835"/>
              <a:gd name="connsiteY0" fmla="*/ 0 h 1430965"/>
              <a:gd name="connsiteX1" fmla="*/ 1953835 w 1953835"/>
              <a:gd name="connsiteY1" fmla="*/ 0 h 1430965"/>
              <a:gd name="connsiteX2" fmla="*/ 1953835 w 1953835"/>
              <a:gd name="connsiteY2" fmla="*/ 1430965 h 1430965"/>
              <a:gd name="connsiteX3" fmla="*/ 0 w 1953835"/>
              <a:gd name="connsiteY3" fmla="*/ 1430965 h 1430965"/>
            </a:gdLst>
            <a:ahLst/>
            <a:cxnLst>
              <a:cxn ang="0">
                <a:pos x="connsiteX0" y="connsiteY0"/>
              </a:cxn>
              <a:cxn ang="0">
                <a:pos x="connsiteX1" y="connsiteY1"/>
              </a:cxn>
              <a:cxn ang="0">
                <a:pos x="connsiteX2" y="connsiteY2"/>
              </a:cxn>
              <a:cxn ang="0">
                <a:pos x="connsiteX3" y="connsiteY3"/>
              </a:cxn>
            </a:cxnLst>
            <a:rect l="l" t="t" r="r" b="b"/>
            <a:pathLst>
              <a:path w="1953835" h="1430965">
                <a:moveTo>
                  <a:pt x="0" y="0"/>
                </a:moveTo>
                <a:lnTo>
                  <a:pt x="1953835" y="0"/>
                </a:lnTo>
                <a:lnTo>
                  <a:pt x="1953835" y="1430965"/>
                </a:lnTo>
                <a:lnTo>
                  <a:pt x="0" y="1430965"/>
                </a:ln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9398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9">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Master title style</a:t>
            </a:r>
          </a:p>
        </p:txBody>
      </p:sp>
      <p:sp>
        <p:nvSpPr>
          <p:cNvPr id="23" name="Picture Placeholder 22"/>
          <p:cNvSpPr>
            <a:spLocks noGrp="1"/>
          </p:cNvSpPr>
          <p:nvPr>
            <p:ph type="pic" sz="quarter" idx="32" hasCustomPrompt="1"/>
          </p:nvPr>
        </p:nvSpPr>
        <p:spPr>
          <a:xfrm>
            <a:off x="6921709" y="1694822"/>
            <a:ext cx="1769766" cy="1769766"/>
          </a:xfrm>
          <a:custGeom>
            <a:avLst/>
            <a:gdLst>
              <a:gd name="connsiteX0" fmla="*/ 884883 w 1769766"/>
              <a:gd name="connsiteY0" fmla="*/ 0 h 1769766"/>
              <a:gd name="connsiteX1" fmla="*/ 1769766 w 1769766"/>
              <a:gd name="connsiteY1" fmla="*/ 884883 h 1769766"/>
              <a:gd name="connsiteX2" fmla="*/ 884883 w 1769766"/>
              <a:gd name="connsiteY2" fmla="*/ 1769766 h 1769766"/>
              <a:gd name="connsiteX3" fmla="*/ 0 w 1769766"/>
              <a:gd name="connsiteY3" fmla="*/ 884883 h 1769766"/>
              <a:gd name="connsiteX4" fmla="*/ 884883 w 1769766"/>
              <a:gd name="connsiteY4" fmla="*/ 0 h 176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766" h="1769766">
                <a:moveTo>
                  <a:pt x="884883" y="0"/>
                </a:moveTo>
                <a:cubicBezTo>
                  <a:pt x="1373590" y="0"/>
                  <a:pt x="1769766" y="396176"/>
                  <a:pt x="1769766" y="884883"/>
                </a:cubicBezTo>
                <a:cubicBezTo>
                  <a:pt x="1769766" y="1373590"/>
                  <a:pt x="1373590" y="1769766"/>
                  <a:pt x="884883" y="1769766"/>
                </a:cubicBezTo>
                <a:cubicBezTo>
                  <a:pt x="396176" y="1769766"/>
                  <a:pt x="0" y="1373590"/>
                  <a:pt x="0" y="884883"/>
                </a:cubicBezTo>
                <a:cubicBezTo>
                  <a:pt x="0" y="396176"/>
                  <a:pt x="396176" y="0"/>
                  <a:pt x="884883" y="0"/>
                </a:cubicBez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Image Holder</a:t>
            </a:r>
          </a:p>
        </p:txBody>
      </p:sp>
      <p:sp>
        <p:nvSpPr>
          <p:cNvPr id="20" name="Picture Placeholder 19"/>
          <p:cNvSpPr>
            <a:spLocks noGrp="1"/>
          </p:cNvSpPr>
          <p:nvPr>
            <p:ph type="pic" sz="quarter" idx="29" hasCustomPrompt="1"/>
          </p:nvPr>
        </p:nvSpPr>
        <p:spPr>
          <a:xfrm>
            <a:off x="448617" y="1694822"/>
            <a:ext cx="1769766" cy="1769766"/>
          </a:xfrm>
          <a:custGeom>
            <a:avLst/>
            <a:gdLst>
              <a:gd name="connsiteX0" fmla="*/ 884883 w 1769766"/>
              <a:gd name="connsiteY0" fmla="*/ 0 h 1769766"/>
              <a:gd name="connsiteX1" fmla="*/ 1769766 w 1769766"/>
              <a:gd name="connsiteY1" fmla="*/ 884883 h 1769766"/>
              <a:gd name="connsiteX2" fmla="*/ 884883 w 1769766"/>
              <a:gd name="connsiteY2" fmla="*/ 1769766 h 1769766"/>
              <a:gd name="connsiteX3" fmla="*/ 0 w 1769766"/>
              <a:gd name="connsiteY3" fmla="*/ 884883 h 1769766"/>
              <a:gd name="connsiteX4" fmla="*/ 884883 w 1769766"/>
              <a:gd name="connsiteY4" fmla="*/ 0 h 176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766" h="1769766">
                <a:moveTo>
                  <a:pt x="884883" y="0"/>
                </a:moveTo>
                <a:cubicBezTo>
                  <a:pt x="1373590" y="0"/>
                  <a:pt x="1769766" y="396176"/>
                  <a:pt x="1769766" y="884883"/>
                </a:cubicBezTo>
                <a:cubicBezTo>
                  <a:pt x="1769766" y="1373590"/>
                  <a:pt x="1373590" y="1769766"/>
                  <a:pt x="884883" y="1769766"/>
                </a:cubicBezTo>
                <a:cubicBezTo>
                  <a:pt x="396176" y="1769766"/>
                  <a:pt x="0" y="1373590"/>
                  <a:pt x="0" y="884883"/>
                </a:cubicBezTo>
                <a:cubicBezTo>
                  <a:pt x="0" y="396176"/>
                  <a:pt x="396176" y="0"/>
                  <a:pt x="884883" y="0"/>
                </a:cubicBez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Image Holder</a:t>
            </a:r>
          </a:p>
        </p:txBody>
      </p:sp>
      <p:sp>
        <p:nvSpPr>
          <p:cNvPr id="21" name="Picture Placeholder 20"/>
          <p:cNvSpPr>
            <a:spLocks noGrp="1"/>
          </p:cNvSpPr>
          <p:nvPr>
            <p:ph type="pic" sz="quarter" idx="30" hasCustomPrompt="1"/>
          </p:nvPr>
        </p:nvSpPr>
        <p:spPr>
          <a:xfrm>
            <a:off x="2421377" y="1496366"/>
            <a:ext cx="1769766" cy="1769766"/>
          </a:xfrm>
          <a:custGeom>
            <a:avLst/>
            <a:gdLst>
              <a:gd name="connsiteX0" fmla="*/ 884883 w 1769766"/>
              <a:gd name="connsiteY0" fmla="*/ 0 h 1769766"/>
              <a:gd name="connsiteX1" fmla="*/ 1769766 w 1769766"/>
              <a:gd name="connsiteY1" fmla="*/ 884883 h 1769766"/>
              <a:gd name="connsiteX2" fmla="*/ 884883 w 1769766"/>
              <a:gd name="connsiteY2" fmla="*/ 1769766 h 1769766"/>
              <a:gd name="connsiteX3" fmla="*/ 0 w 1769766"/>
              <a:gd name="connsiteY3" fmla="*/ 884883 h 1769766"/>
              <a:gd name="connsiteX4" fmla="*/ 884883 w 1769766"/>
              <a:gd name="connsiteY4" fmla="*/ 0 h 176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766" h="1769766">
                <a:moveTo>
                  <a:pt x="884883" y="0"/>
                </a:moveTo>
                <a:cubicBezTo>
                  <a:pt x="1373590" y="0"/>
                  <a:pt x="1769766" y="396176"/>
                  <a:pt x="1769766" y="884883"/>
                </a:cubicBezTo>
                <a:cubicBezTo>
                  <a:pt x="1769766" y="1373590"/>
                  <a:pt x="1373590" y="1769766"/>
                  <a:pt x="884883" y="1769766"/>
                </a:cubicBezTo>
                <a:cubicBezTo>
                  <a:pt x="396176" y="1769766"/>
                  <a:pt x="0" y="1373590"/>
                  <a:pt x="0" y="884883"/>
                </a:cubicBezTo>
                <a:cubicBezTo>
                  <a:pt x="0" y="396176"/>
                  <a:pt x="396176" y="0"/>
                  <a:pt x="884883" y="0"/>
                </a:cubicBez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Image Holder</a:t>
            </a:r>
          </a:p>
        </p:txBody>
      </p:sp>
      <p:sp>
        <p:nvSpPr>
          <p:cNvPr id="22" name="Picture Placeholder 21"/>
          <p:cNvSpPr>
            <a:spLocks noGrp="1"/>
          </p:cNvSpPr>
          <p:nvPr>
            <p:ph type="pic" sz="quarter" idx="31" hasCustomPrompt="1"/>
          </p:nvPr>
        </p:nvSpPr>
        <p:spPr>
          <a:xfrm>
            <a:off x="4420304" y="1541027"/>
            <a:ext cx="2284880" cy="2284880"/>
          </a:xfrm>
          <a:custGeom>
            <a:avLst/>
            <a:gdLst>
              <a:gd name="connsiteX0" fmla="*/ 1142440 w 2284880"/>
              <a:gd name="connsiteY0" fmla="*/ 0 h 2284880"/>
              <a:gd name="connsiteX1" fmla="*/ 2284880 w 2284880"/>
              <a:gd name="connsiteY1" fmla="*/ 1142440 h 2284880"/>
              <a:gd name="connsiteX2" fmla="*/ 1142440 w 2284880"/>
              <a:gd name="connsiteY2" fmla="*/ 2284880 h 2284880"/>
              <a:gd name="connsiteX3" fmla="*/ 0 w 2284880"/>
              <a:gd name="connsiteY3" fmla="*/ 1142440 h 2284880"/>
              <a:gd name="connsiteX4" fmla="*/ 1142440 w 2284880"/>
              <a:gd name="connsiteY4" fmla="*/ 0 h 228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880" h="2284880">
                <a:moveTo>
                  <a:pt x="1142440" y="0"/>
                </a:moveTo>
                <a:cubicBezTo>
                  <a:pt x="1773392" y="0"/>
                  <a:pt x="2284880" y="511488"/>
                  <a:pt x="2284880" y="1142440"/>
                </a:cubicBezTo>
                <a:cubicBezTo>
                  <a:pt x="2284880" y="1773392"/>
                  <a:pt x="1773392" y="2284880"/>
                  <a:pt x="1142440" y="2284880"/>
                </a:cubicBezTo>
                <a:cubicBezTo>
                  <a:pt x="511488" y="2284880"/>
                  <a:pt x="0" y="1773392"/>
                  <a:pt x="0" y="1142440"/>
                </a:cubicBezTo>
                <a:cubicBezTo>
                  <a:pt x="0" y="511488"/>
                  <a:pt x="511488" y="0"/>
                  <a:pt x="1142440" y="0"/>
                </a:cubicBezTo>
                <a:close/>
              </a:path>
            </a:pathLst>
          </a:custGeom>
          <a:solidFill>
            <a:schemeClr val="bg1">
              <a:lumMod val="95000"/>
            </a:schemeClr>
          </a:solidFill>
          <a:ln w="19050">
            <a:noFill/>
          </a:ln>
        </p:spPr>
        <p:txBody>
          <a:bodyPr wrap="square" tIns="0" bIns="182880" anchor="b">
            <a:noAutofit/>
          </a:bodyPr>
          <a:lstStyle>
            <a:lvl1pPr algn="ctr">
              <a:buNone/>
              <a:defRPr sz="9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98904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832" r:id="rId2"/>
    <p:sldLayoutId id="2147483885" r:id="rId3"/>
    <p:sldLayoutId id="2147483869" r:id="rId4"/>
    <p:sldLayoutId id="2147483871" r:id="rId5"/>
    <p:sldLayoutId id="2147483876" r:id="rId6"/>
    <p:sldLayoutId id="2147483879" r:id="rId7"/>
    <p:sldLayoutId id="2147483886" r:id="rId8"/>
    <p:sldLayoutId id="2147483880" r:id="rId9"/>
    <p:sldLayoutId id="2147483878" r:id="rId10"/>
    <p:sldLayoutId id="2147483877" r:id="rId11"/>
    <p:sldLayoutId id="2147483881" r:id="rId12"/>
    <p:sldLayoutId id="2147483882" r:id="rId13"/>
    <p:sldLayoutId id="2147483883" r:id="rId14"/>
    <p:sldLayoutId id="2147483884" r:id="rId15"/>
    <p:sldLayoutId id="2147483887" r:id="rId16"/>
    <p:sldLayoutId id="2147483875" r:id="rId17"/>
    <p:sldLayoutId id="2147483872" r:id="rId18"/>
    <p:sldLayoutId id="2147483873" r:id="rId19"/>
    <p:sldLayoutId id="2147483874" r:id="rId20"/>
    <p:sldLayoutId id="2147483888" r:id="rId21"/>
    <p:sldLayoutId id="2147483889" r:id="rId22"/>
    <p:sldLayoutId id="2147483890" r:id="rId23"/>
    <p:sldLayoutId id="2147483891" r:id="rId2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14DB5-B476-DE47-01C8-77A37C71444E}"/>
            </a:ext>
          </a:extLst>
        </p:cNvPr>
        <p:cNvGrpSpPr/>
        <p:nvPr/>
      </p:nvGrpSpPr>
      <p:grpSpPr>
        <a:xfrm>
          <a:off x="0" y="0"/>
          <a:ext cx="0" cy="0"/>
          <a:chOff x="0" y="0"/>
          <a:chExt cx="0" cy="0"/>
        </a:xfrm>
      </p:grpSpPr>
      <p:pic>
        <p:nvPicPr>
          <p:cNvPr id="52" name="Picture Placeholder 51">
            <a:extLst>
              <a:ext uri="{FF2B5EF4-FFF2-40B4-BE49-F238E27FC236}">
                <a16:creationId xmlns:a16="http://schemas.microsoft.com/office/drawing/2014/main" id="{66A6F51F-AC49-8E4F-84D8-F22D73F9BE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09" b="909"/>
          <a:stretch>
            <a:fillRect/>
          </a:stretch>
        </p:blipFill>
        <p:spPr/>
      </p:pic>
      <p:sp>
        <p:nvSpPr>
          <p:cNvPr id="5" name="Text Placeholder 4">
            <a:extLst>
              <a:ext uri="{FF2B5EF4-FFF2-40B4-BE49-F238E27FC236}">
                <a16:creationId xmlns:a16="http://schemas.microsoft.com/office/drawing/2014/main" id="{3FD409F8-C020-AB9C-4C3B-A8FA78739BD5}"/>
              </a:ext>
            </a:extLst>
          </p:cNvPr>
          <p:cNvSpPr>
            <a:spLocks noGrp="1"/>
          </p:cNvSpPr>
          <p:nvPr>
            <p:ph type="body" sz="half" idx="2"/>
          </p:nvPr>
        </p:nvSpPr>
        <p:spPr>
          <a:xfrm>
            <a:off x="391391" y="3160495"/>
            <a:ext cx="8368364" cy="173255"/>
          </a:xfrm>
        </p:spPr>
        <p:txBody>
          <a:bodyPr/>
          <a:lstStyle/>
          <a:p>
            <a:r>
              <a:rPr lang="en-US" sz="2400" dirty="0"/>
              <a:t>SME. Pourhosseini</a:t>
            </a:r>
          </a:p>
          <a:p>
            <a:r>
              <a:rPr lang="en-US" sz="2000" dirty="0"/>
              <a:t>Medical Oncologist &amp; Hematologist, Internist</a:t>
            </a:r>
          </a:p>
        </p:txBody>
      </p:sp>
      <p:sp>
        <p:nvSpPr>
          <p:cNvPr id="3" name="Title 2">
            <a:extLst>
              <a:ext uri="{FF2B5EF4-FFF2-40B4-BE49-F238E27FC236}">
                <a16:creationId xmlns:a16="http://schemas.microsoft.com/office/drawing/2014/main" id="{FA1EA08F-7180-45A1-809D-2555F63A929F}"/>
              </a:ext>
            </a:extLst>
          </p:cNvPr>
          <p:cNvSpPr>
            <a:spLocks noGrp="1"/>
          </p:cNvSpPr>
          <p:nvPr>
            <p:ph type="title"/>
          </p:nvPr>
        </p:nvSpPr>
        <p:spPr>
          <a:xfrm>
            <a:off x="381000" y="3905167"/>
            <a:ext cx="8368364" cy="495383"/>
          </a:xfrm>
        </p:spPr>
        <p:txBody>
          <a:bodyPr/>
          <a:lstStyle/>
          <a:p>
            <a:r>
              <a:rPr lang="en-US" sz="4000" dirty="0"/>
              <a:t>Breast Cancer Treatment Overview</a:t>
            </a:r>
          </a:p>
        </p:txBody>
      </p:sp>
    </p:spTree>
    <p:extLst>
      <p:ext uri="{BB962C8B-B14F-4D97-AF65-F5344CB8AC3E}">
        <p14:creationId xmlns:p14="http://schemas.microsoft.com/office/powerpoint/2010/main" val="58646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40A1E-2539-346D-4A10-84701AC4A54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DCA4FD6-274F-FEAF-1CC7-1F0C80AA4C48}"/>
              </a:ext>
            </a:extLst>
          </p:cNvPr>
          <p:cNvSpPr/>
          <p:nvPr/>
        </p:nvSpPr>
        <p:spPr bwMode="auto">
          <a:xfrm>
            <a:off x="381000" y="160526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tx1">
                    <a:lumMod val="75000"/>
                    <a:lumOff val="25000"/>
                  </a:schemeClr>
                </a:solidFill>
                <a:latin typeface="+mj-lt"/>
              </a:rPr>
              <a:t>In Situ Carcinoma</a:t>
            </a:r>
          </a:p>
        </p:txBody>
      </p:sp>
      <p:sp>
        <p:nvSpPr>
          <p:cNvPr id="19" name="Rectangle 18">
            <a:extLst>
              <a:ext uri="{FF2B5EF4-FFF2-40B4-BE49-F238E27FC236}">
                <a16:creationId xmlns:a16="http://schemas.microsoft.com/office/drawing/2014/main" id="{28DC6FA9-E81D-2723-498B-8EB01C71A59C}"/>
              </a:ext>
            </a:extLst>
          </p:cNvPr>
          <p:cNvSpPr/>
          <p:nvPr/>
        </p:nvSpPr>
        <p:spPr bwMode="auto">
          <a:xfrm>
            <a:off x="381000" y="219962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Early Stage BC</a:t>
            </a:r>
          </a:p>
        </p:txBody>
      </p:sp>
      <p:sp>
        <p:nvSpPr>
          <p:cNvPr id="20" name="Rectangle 19">
            <a:extLst>
              <a:ext uri="{FF2B5EF4-FFF2-40B4-BE49-F238E27FC236}">
                <a16:creationId xmlns:a16="http://schemas.microsoft.com/office/drawing/2014/main" id="{499DDC48-0D83-B094-C1B4-96DB030825C7}"/>
              </a:ext>
            </a:extLst>
          </p:cNvPr>
          <p:cNvSpPr/>
          <p:nvPr/>
        </p:nvSpPr>
        <p:spPr bwMode="auto">
          <a:xfrm>
            <a:off x="381000" y="279398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Locally Advanced</a:t>
            </a:r>
          </a:p>
        </p:txBody>
      </p:sp>
      <p:sp>
        <p:nvSpPr>
          <p:cNvPr id="21" name="Rectangle 20">
            <a:extLst>
              <a:ext uri="{FF2B5EF4-FFF2-40B4-BE49-F238E27FC236}">
                <a16:creationId xmlns:a16="http://schemas.microsoft.com/office/drawing/2014/main" id="{2113D4E7-F21F-B7A2-9B6C-365E5F5E2A22}"/>
              </a:ext>
            </a:extLst>
          </p:cNvPr>
          <p:cNvSpPr/>
          <p:nvPr/>
        </p:nvSpPr>
        <p:spPr bwMode="auto">
          <a:xfrm>
            <a:off x="381000" y="338834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tx1">
                    <a:lumMod val="75000"/>
                    <a:lumOff val="25000"/>
                  </a:schemeClr>
                </a:solidFill>
                <a:latin typeface="+mj-lt"/>
              </a:rPr>
              <a:t>Metastatic BC</a:t>
            </a:r>
          </a:p>
        </p:txBody>
      </p:sp>
      <p:sp>
        <p:nvSpPr>
          <p:cNvPr id="22" name="Rectangle 21">
            <a:extLst>
              <a:ext uri="{FF2B5EF4-FFF2-40B4-BE49-F238E27FC236}">
                <a16:creationId xmlns:a16="http://schemas.microsoft.com/office/drawing/2014/main" id="{B28443BA-A90F-5B07-4CA0-D02E194F8023}"/>
              </a:ext>
            </a:extLst>
          </p:cNvPr>
          <p:cNvSpPr/>
          <p:nvPr/>
        </p:nvSpPr>
        <p:spPr bwMode="auto">
          <a:xfrm>
            <a:off x="381000" y="3982706"/>
            <a:ext cx="1905000" cy="594360"/>
          </a:xfrm>
          <a:prstGeom prst="rect">
            <a:avLst/>
          </a:prstGeom>
          <a:solidFill>
            <a:schemeClr val="accent3"/>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bg1"/>
                </a:solidFill>
                <a:latin typeface="+mj-lt"/>
              </a:rPr>
              <a:t>Supportive Care</a:t>
            </a:r>
          </a:p>
        </p:txBody>
      </p:sp>
      <p:sp>
        <p:nvSpPr>
          <p:cNvPr id="7" name="Rectangle 6">
            <a:extLst>
              <a:ext uri="{FF2B5EF4-FFF2-40B4-BE49-F238E27FC236}">
                <a16:creationId xmlns:a16="http://schemas.microsoft.com/office/drawing/2014/main" id="{04607DA4-63D7-0F64-6A30-F61F90FF757B}"/>
              </a:ext>
            </a:extLst>
          </p:cNvPr>
          <p:cNvSpPr/>
          <p:nvPr/>
        </p:nvSpPr>
        <p:spPr bwMode="auto">
          <a:xfrm>
            <a:off x="2286000" y="1400783"/>
            <a:ext cx="6463364" cy="3380767"/>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2" name="Title 61">
            <a:extLst>
              <a:ext uri="{FF2B5EF4-FFF2-40B4-BE49-F238E27FC236}">
                <a16:creationId xmlns:a16="http://schemas.microsoft.com/office/drawing/2014/main" id="{F0BC1A76-D3A0-65A1-1D20-6C456BC1C604}"/>
              </a:ext>
            </a:extLst>
          </p:cNvPr>
          <p:cNvSpPr>
            <a:spLocks noGrp="1"/>
          </p:cNvSpPr>
          <p:nvPr>
            <p:ph type="title"/>
          </p:nvPr>
        </p:nvSpPr>
        <p:spPr/>
        <p:txBody>
          <a:bodyPr/>
          <a:lstStyle/>
          <a:p>
            <a:r>
              <a:rPr lang="en-US" dirty="0"/>
              <a:t>Breast Cancer Treatment</a:t>
            </a:r>
          </a:p>
        </p:txBody>
      </p:sp>
      <p:sp>
        <p:nvSpPr>
          <p:cNvPr id="4" name="Text Placeholder 3">
            <a:extLst>
              <a:ext uri="{FF2B5EF4-FFF2-40B4-BE49-F238E27FC236}">
                <a16:creationId xmlns:a16="http://schemas.microsoft.com/office/drawing/2014/main" id="{AA835E19-6810-5ADA-A96E-5B69CB01FB66}"/>
              </a:ext>
            </a:extLst>
          </p:cNvPr>
          <p:cNvSpPr>
            <a:spLocks noGrp="1"/>
          </p:cNvSpPr>
          <p:nvPr>
            <p:ph type="body" sz="half" idx="2"/>
          </p:nvPr>
        </p:nvSpPr>
        <p:spPr/>
        <p:txBody>
          <a:bodyPr/>
          <a:lstStyle/>
          <a:p>
            <a:endParaRPr lang="en-US"/>
          </a:p>
        </p:txBody>
      </p:sp>
      <p:sp>
        <p:nvSpPr>
          <p:cNvPr id="2" name="Inhaltsplatzhalter 4">
            <a:extLst>
              <a:ext uri="{FF2B5EF4-FFF2-40B4-BE49-F238E27FC236}">
                <a16:creationId xmlns:a16="http://schemas.microsoft.com/office/drawing/2014/main" id="{646F0535-FE8D-8B74-1F14-BF09450EE340}"/>
              </a:ext>
            </a:extLst>
          </p:cNvPr>
          <p:cNvSpPr txBox="1">
            <a:spLocks/>
          </p:cNvSpPr>
          <p:nvPr/>
        </p:nvSpPr>
        <p:spPr>
          <a:xfrm>
            <a:off x="2743200" y="2038350"/>
            <a:ext cx="5791201" cy="186121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400" b="1" dirty="0">
                <a:latin typeface="+mj-lt"/>
              </a:rPr>
              <a:t>Bone Health</a:t>
            </a:r>
          </a:p>
          <a:p>
            <a:pPr>
              <a:lnSpc>
                <a:spcPct val="150000"/>
              </a:lnSpc>
            </a:pPr>
            <a:r>
              <a:rPr lang="en-US" sz="2400" b="1" dirty="0">
                <a:latin typeface="+mj-lt"/>
              </a:rPr>
              <a:t>Postmenopausal </a:t>
            </a:r>
            <a:r>
              <a:rPr lang="en-US" sz="2400" b="1" dirty="0" err="1">
                <a:latin typeface="+mj-lt"/>
              </a:rPr>
              <a:t>Symotoms</a:t>
            </a:r>
            <a:endParaRPr lang="en-US" sz="2400" b="1" dirty="0">
              <a:latin typeface="+mj-lt"/>
            </a:endParaRPr>
          </a:p>
          <a:p>
            <a:pPr>
              <a:lnSpc>
                <a:spcPct val="150000"/>
              </a:lnSpc>
            </a:pPr>
            <a:r>
              <a:rPr lang="en-US" sz="2400" b="1" dirty="0">
                <a:latin typeface="+mj-lt"/>
              </a:rPr>
              <a:t>Lymphedema</a:t>
            </a:r>
            <a:endParaRPr lang="en-US" sz="1600" dirty="0"/>
          </a:p>
        </p:txBody>
      </p:sp>
    </p:spTree>
    <p:extLst>
      <p:ext uri="{BB962C8B-B14F-4D97-AF65-F5344CB8AC3E}">
        <p14:creationId xmlns:p14="http://schemas.microsoft.com/office/powerpoint/2010/main" val="427252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9723149-CEA4-4D2E-705E-446BCA8A1D87}"/>
              </a:ext>
            </a:extLst>
          </p:cNvPr>
          <p:cNvSpPr>
            <a:spLocks noGrp="1"/>
          </p:cNvSpPr>
          <p:nvPr>
            <p:ph type="pic" sz="quarter" idx="10"/>
          </p:nvPr>
        </p:nvSpPr>
        <p:spPr/>
      </p:sp>
      <p:sp>
        <p:nvSpPr>
          <p:cNvPr id="3" name="Text Placeholder 2">
            <a:extLst>
              <a:ext uri="{FF2B5EF4-FFF2-40B4-BE49-F238E27FC236}">
                <a16:creationId xmlns:a16="http://schemas.microsoft.com/office/drawing/2014/main" id="{8AF38ABD-EC82-0A5C-CEC0-5B4001885B9F}"/>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3F5015C8-EC8F-113B-247A-ACB9235D56A5}"/>
              </a:ext>
            </a:extLst>
          </p:cNvPr>
          <p:cNvSpPr>
            <a:spLocks noGrp="1"/>
          </p:cNvSpPr>
          <p:nvPr>
            <p:ph type="title"/>
          </p:nvPr>
        </p:nvSpPr>
        <p:spPr/>
        <p:txBody>
          <a:bodyPr/>
          <a:lstStyle/>
          <a:p>
            <a:endParaRPr lang="en-US" dirty="0"/>
          </a:p>
        </p:txBody>
      </p:sp>
      <p:pic>
        <p:nvPicPr>
          <p:cNvPr id="5" name="Content Placeholder 4" descr="A truck on the road">
            <a:extLst>
              <a:ext uri="{FF2B5EF4-FFF2-40B4-BE49-F238E27FC236}">
                <a16:creationId xmlns:a16="http://schemas.microsoft.com/office/drawing/2014/main" id="{09FE5F8C-7DAD-E8C9-21FB-2E23EF187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
            <a:ext cx="9200117" cy="5548821"/>
          </a:xfrm>
          <a:prstGeom prst="rect">
            <a:avLst/>
          </a:prstGeom>
        </p:spPr>
      </p:pic>
    </p:spTree>
    <p:extLst>
      <p:ext uri="{BB962C8B-B14F-4D97-AF65-F5344CB8AC3E}">
        <p14:creationId xmlns:p14="http://schemas.microsoft.com/office/powerpoint/2010/main" val="396841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03800-5443-8B57-0A33-876649D0E398}"/>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A69059A-142E-716A-ABD4-0A43F5C0F7AD}"/>
              </a:ext>
            </a:extLst>
          </p:cNvPr>
          <p:cNvSpPr>
            <a:spLocks noGrp="1"/>
          </p:cNvSpPr>
          <p:nvPr>
            <p:ph type="pic" sz="quarter" idx="10"/>
          </p:nvPr>
        </p:nvSpPr>
        <p:spPr/>
      </p:sp>
      <p:sp>
        <p:nvSpPr>
          <p:cNvPr id="11" name="Title 2">
            <a:extLst>
              <a:ext uri="{FF2B5EF4-FFF2-40B4-BE49-F238E27FC236}">
                <a16:creationId xmlns:a16="http://schemas.microsoft.com/office/drawing/2014/main" id="{0A483677-1470-94A0-A9A7-32C56DED0803}"/>
              </a:ext>
            </a:extLst>
          </p:cNvPr>
          <p:cNvSpPr txBox="1">
            <a:spLocks/>
          </p:cNvSpPr>
          <p:nvPr/>
        </p:nvSpPr>
        <p:spPr>
          <a:xfrm>
            <a:off x="1655323" y="2190750"/>
            <a:ext cx="5833354" cy="738664"/>
          </a:xfrm>
          <a:prstGeom prst="rect">
            <a:avLst/>
          </a:prstGeom>
        </p:spPr>
        <p:txBody>
          <a:bodyPr wrap="square" lIns="0" tIns="0" rIns="0" b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0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alibri"/>
                <a:ea typeface="+mj-ea"/>
                <a:cs typeface="+mj-cs"/>
              </a:rPr>
              <a:t>THE BEST DOCTORS</a:t>
            </a:r>
            <a:endParaRPr kumimoji="0" lang="en-US" sz="4000" b="1" i="0" u="none" strike="noStrike" kern="1200" cap="none" spc="0" normalizeH="0" baseline="0" noProof="0" dirty="0">
              <a:ln>
                <a:noFill/>
              </a:ln>
              <a:solidFill>
                <a:srgbClr val="FFFFFF"/>
              </a:solidFill>
              <a:effectLst/>
              <a:uLnTx/>
              <a:uFillTx/>
              <a:latin typeface="Calibri"/>
              <a:ea typeface="+mj-ea"/>
              <a:cs typeface="+mj-cs"/>
            </a:endParaRPr>
          </a:p>
        </p:txBody>
      </p:sp>
      <p:sp>
        <p:nvSpPr>
          <p:cNvPr id="12" name="Inhaltsplatzhalter 4">
            <a:extLst>
              <a:ext uri="{FF2B5EF4-FFF2-40B4-BE49-F238E27FC236}">
                <a16:creationId xmlns:a16="http://schemas.microsoft.com/office/drawing/2014/main" id="{55578E4F-0EC1-E865-3DB8-6CDF623A8FB3}"/>
              </a:ext>
            </a:extLst>
          </p:cNvPr>
          <p:cNvSpPr txBox="1">
            <a:spLocks/>
          </p:cNvSpPr>
          <p:nvPr/>
        </p:nvSpPr>
        <p:spPr>
          <a:xfrm>
            <a:off x="1655323" y="2962799"/>
            <a:ext cx="5833354" cy="49859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This is a sample text. You simply add your own text and description here. This text is fully editable. It can be replaced with your own style. You can change its color or font size. This is a sample text. You simply add your own text and description here. </a:t>
            </a:r>
          </a:p>
        </p:txBody>
      </p:sp>
      <p:sp>
        <p:nvSpPr>
          <p:cNvPr id="5" name="Rectangle 4">
            <a:extLst>
              <a:ext uri="{FF2B5EF4-FFF2-40B4-BE49-F238E27FC236}">
                <a16:creationId xmlns:a16="http://schemas.microsoft.com/office/drawing/2014/main" id="{18981C99-743F-87D7-1083-46AB6483B822}"/>
              </a:ext>
            </a:extLst>
          </p:cNvPr>
          <p:cNvSpPr/>
          <p:nvPr/>
        </p:nvSpPr>
        <p:spPr bwMode="auto">
          <a:xfrm>
            <a:off x="0" y="4019551"/>
            <a:ext cx="9144000" cy="112395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Light"/>
              <a:ea typeface="+mn-ea"/>
              <a:cs typeface="+mn-cs"/>
            </a:endParaRPr>
          </a:p>
        </p:txBody>
      </p:sp>
      <p:grpSp>
        <p:nvGrpSpPr>
          <p:cNvPr id="14" name="Group 13">
            <a:extLst>
              <a:ext uri="{FF2B5EF4-FFF2-40B4-BE49-F238E27FC236}">
                <a16:creationId xmlns:a16="http://schemas.microsoft.com/office/drawing/2014/main" id="{5B35EF21-02E4-89E5-F443-892925BDB316}"/>
              </a:ext>
            </a:extLst>
          </p:cNvPr>
          <p:cNvGrpSpPr/>
          <p:nvPr/>
        </p:nvGrpSpPr>
        <p:grpSpPr>
          <a:xfrm>
            <a:off x="393087" y="4237430"/>
            <a:ext cx="499942" cy="688192"/>
            <a:chOff x="3291055" y="1604118"/>
            <a:chExt cx="552452" cy="760475"/>
          </a:xfrm>
          <a:solidFill>
            <a:schemeClr val="bg1"/>
          </a:solidFill>
        </p:grpSpPr>
        <p:sp>
          <p:nvSpPr>
            <p:cNvPr id="17" name="Freeform 5">
              <a:extLst>
                <a:ext uri="{FF2B5EF4-FFF2-40B4-BE49-F238E27FC236}">
                  <a16:creationId xmlns:a16="http://schemas.microsoft.com/office/drawing/2014/main" id="{E8307A49-ED99-3196-43D1-960B6CC6AEC3}"/>
                </a:ext>
              </a:extLst>
            </p:cNvPr>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Light"/>
                <a:ea typeface="+mn-ea"/>
                <a:cs typeface="+mn-cs"/>
              </a:endParaRPr>
            </a:p>
          </p:txBody>
        </p:sp>
        <p:sp>
          <p:nvSpPr>
            <p:cNvPr id="18" name="Freeform 6">
              <a:extLst>
                <a:ext uri="{FF2B5EF4-FFF2-40B4-BE49-F238E27FC236}">
                  <a16:creationId xmlns:a16="http://schemas.microsoft.com/office/drawing/2014/main" id="{2CF2147A-E41D-B419-EDCB-4C699900D9E7}"/>
                </a:ext>
              </a:extLst>
            </p:cNvPr>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Light"/>
                <a:ea typeface="+mn-ea"/>
                <a:cs typeface="+mn-cs"/>
              </a:endParaRPr>
            </a:p>
          </p:txBody>
        </p:sp>
        <p:sp>
          <p:nvSpPr>
            <p:cNvPr id="19" name="Freeform 7">
              <a:extLst>
                <a:ext uri="{FF2B5EF4-FFF2-40B4-BE49-F238E27FC236}">
                  <a16:creationId xmlns:a16="http://schemas.microsoft.com/office/drawing/2014/main" id="{6AEE4D3F-C0C1-2C2D-03BA-E4CD9450968C}"/>
                </a:ext>
              </a:extLst>
            </p:cNvPr>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Light"/>
                <a:ea typeface="+mn-ea"/>
                <a:cs typeface="+mn-cs"/>
              </a:endParaRPr>
            </a:p>
          </p:txBody>
        </p:sp>
        <p:sp>
          <p:nvSpPr>
            <p:cNvPr id="20" name="Freeform 8">
              <a:extLst>
                <a:ext uri="{FF2B5EF4-FFF2-40B4-BE49-F238E27FC236}">
                  <a16:creationId xmlns:a16="http://schemas.microsoft.com/office/drawing/2014/main" id="{CB1F0062-4AFC-58F0-740D-C1A17E775ACB}"/>
                </a:ext>
              </a:extLst>
            </p:cNvPr>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Light"/>
                <a:ea typeface="+mn-ea"/>
                <a:cs typeface="+mn-cs"/>
              </a:endParaRPr>
            </a:p>
          </p:txBody>
        </p:sp>
        <p:sp>
          <p:nvSpPr>
            <p:cNvPr id="21" name="Freeform 9">
              <a:extLst>
                <a:ext uri="{FF2B5EF4-FFF2-40B4-BE49-F238E27FC236}">
                  <a16:creationId xmlns:a16="http://schemas.microsoft.com/office/drawing/2014/main" id="{42040C1E-38E7-5F30-00EA-AA1369CC98D8}"/>
                </a:ext>
              </a:extLst>
            </p:cNvPr>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Light"/>
                <a:ea typeface="+mn-ea"/>
                <a:cs typeface="+mn-cs"/>
              </a:endParaRPr>
            </a:p>
          </p:txBody>
        </p:sp>
        <p:sp>
          <p:nvSpPr>
            <p:cNvPr id="22" name="Freeform 10">
              <a:extLst>
                <a:ext uri="{FF2B5EF4-FFF2-40B4-BE49-F238E27FC236}">
                  <a16:creationId xmlns:a16="http://schemas.microsoft.com/office/drawing/2014/main" id="{41EBF8F8-5EFB-5D80-A9BC-384DCF44FD47}"/>
                </a:ext>
              </a:extLst>
            </p:cNvPr>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Light"/>
                <a:ea typeface="+mn-ea"/>
                <a:cs typeface="+mn-cs"/>
              </a:endParaRPr>
            </a:p>
          </p:txBody>
        </p:sp>
        <p:sp>
          <p:nvSpPr>
            <p:cNvPr id="23" name="Freeform 11">
              <a:extLst>
                <a:ext uri="{FF2B5EF4-FFF2-40B4-BE49-F238E27FC236}">
                  <a16:creationId xmlns:a16="http://schemas.microsoft.com/office/drawing/2014/main" id="{02A714E0-4BD7-65C8-0C67-D93EABEB072D}"/>
                </a:ext>
              </a:extLst>
            </p:cNvPr>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Light"/>
                <a:ea typeface="+mn-ea"/>
                <a:cs typeface="+mn-cs"/>
              </a:endParaRPr>
            </a:p>
          </p:txBody>
        </p:sp>
      </p:grpSp>
      <p:sp>
        <p:nvSpPr>
          <p:cNvPr id="24" name="Inhaltsplatzhalter 4">
            <a:extLst>
              <a:ext uri="{FF2B5EF4-FFF2-40B4-BE49-F238E27FC236}">
                <a16:creationId xmlns:a16="http://schemas.microsoft.com/office/drawing/2014/main" id="{62FB5224-9C4D-9DD9-C097-9921A97536C8}"/>
              </a:ext>
            </a:extLst>
          </p:cNvPr>
          <p:cNvSpPr txBox="1">
            <a:spLocks/>
          </p:cNvSpPr>
          <p:nvPr/>
        </p:nvSpPr>
        <p:spPr>
          <a:xfrm>
            <a:off x="990600" y="4393752"/>
            <a:ext cx="5077147" cy="38779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rPr>
              <a:t>Breast Cancer Treatment Overview</a:t>
            </a:r>
            <a:endParaRPr kumimoji="0" lang="en-US" sz="20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9" name="Rectangle 8">
            <a:extLst>
              <a:ext uri="{FF2B5EF4-FFF2-40B4-BE49-F238E27FC236}">
                <a16:creationId xmlns:a16="http://schemas.microsoft.com/office/drawing/2014/main" id="{506E85D7-8C96-3FE1-8087-A546B902A63B}"/>
              </a:ext>
            </a:extLst>
          </p:cNvPr>
          <p:cNvSpPr/>
          <p:nvPr/>
        </p:nvSpPr>
        <p:spPr bwMode="auto">
          <a:xfrm>
            <a:off x="6323015" y="4307895"/>
            <a:ext cx="2438400" cy="547262"/>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B396"/>
                </a:solidFill>
                <a:effectLst/>
                <a:uLnTx/>
                <a:uFillTx/>
                <a:latin typeface="Calibri"/>
                <a:ea typeface="+mn-ea"/>
                <a:cs typeface="+mn-cs"/>
              </a:rPr>
              <a:t>Systemic Treatment</a:t>
            </a:r>
          </a:p>
        </p:txBody>
      </p:sp>
      <p:pic>
        <p:nvPicPr>
          <p:cNvPr id="4" name="Picture 3">
            <a:extLst>
              <a:ext uri="{FF2B5EF4-FFF2-40B4-BE49-F238E27FC236}">
                <a16:creationId xmlns:a16="http://schemas.microsoft.com/office/drawing/2014/main" id="{7E315D87-9C58-76EB-3A71-A2D74D56F99C}"/>
              </a:ext>
            </a:extLst>
          </p:cNvPr>
          <p:cNvPicPr>
            <a:picLocks noChangeAspect="1"/>
          </p:cNvPicPr>
          <p:nvPr/>
        </p:nvPicPr>
        <p:blipFill>
          <a:blip r:embed="rId2"/>
          <a:stretch>
            <a:fillRect/>
          </a:stretch>
        </p:blipFill>
        <p:spPr>
          <a:xfrm>
            <a:off x="381000" y="48436"/>
            <a:ext cx="8353839" cy="3971114"/>
          </a:xfrm>
          <a:prstGeom prst="rect">
            <a:avLst/>
          </a:prstGeom>
        </p:spPr>
      </p:pic>
    </p:spTree>
    <p:extLst>
      <p:ext uri="{BB962C8B-B14F-4D97-AF65-F5344CB8AC3E}">
        <p14:creationId xmlns:p14="http://schemas.microsoft.com/office/powerpoint/2010/main" val="55101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C021F-A13C-8369-0B7A-31E175EFF88A}"/>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BE0615-8121-19F3-A40A-D60C5E904C43}"/>
              </a:ext>
            </a:extLst>
          </p:cNvPr>
          <p:cNvSpPr>
            <a:spLocks noGrp="1"/>
          </p:cNvSpPr>
          <p:nvPr>
            <p:ph type="pic" sz="quarter" idx="10"/>
          </p:nvPr>
        </p:nvSpPr>
        <p:spPr/>
      </p:sp>
      <p:grpSp>
        <p:nvGrpSpPr>
          <p:cNvPr id="7" name="Group 6">
            <a:extLst>
              <a:ext uri="{FF2B5EF4-FFF2-40B4-BE49-F238E27FC236}">
                <a16:creationId xmlns:a16="http://schemas.microsoft.com/office/drawing/2014/main" id="{C778664F-7DCD-2EA0-6106-DE8F7E4CE9B9}"/>
              </a:ext>
            </a:extLst>
          </p:cNvPr>
          <p:cNvGrpSpPr/>
          <p:nvPr/>
        </p:nvGrpSpPr>
        <p:grpSpPr>
          <a:xfrm>
            <a:off x="381000" y="457200"/>
            <a:ext cx="3429000" cy="4095750"/>
            <a:chOff x="381000" y="0"/>
            <a:chExt cx="3429000" cy="4095750"/>
          </a:xfrm>
        </p:grpSpPr>
        <p:sp>
          <p:nvSpPr>
            <p:cNvPr id="10" name="Rectangle 9">
              <a:extLst>
                <a:ext uri="{FF2B5EF4-FFF2-40B4-BE49-F238E27FC236}">
                  <a16:creationId xmlns:a16="http://schemas.microsoft.com/office/drawing/2014/main" id="{75C68C0B-867C-3861-278A-7A4EE051B2D3}"/>
                </a:ext>
              </a:extLst>
            </p:cNvPr>
            <p:cNvSpPr/>
            <p:nvPr/>
          </p:nvSpPr>
          <p:spPr bwMode="auto">
            <a:xfrm>
              <a:off x="381000" y="0"/>
              <a:ext cx="3429000" cy="4019550"/>
            </a:xfrm>
            <a:prstGeom prst="rect">
              <a:avLst/>
            </a:prstGeom>
            <a:solidFill>
              <a:schemeClr val="bg1">
                <a:alpha val="50000"/>
              </a:scheme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Light"/>
                <a:ea typeface="+mn-ea"/>
                <a:cs typeface="+mn-cs"/>
              </a:endParaRPr>
            </a:p>
          </p:txBody>
        </p:sp>
        <p:sp>
          <p:nvSpPr>
            <p:cNvPr id="13" name="Rectangle 12">
              <a:extLst>
                <a:ext uri="{FF2B5EF4-FFF2-40B4-BE49-F238E27FC236}">
                  <a16:creationId xmlns:a16="http://schemas.microsoft.com/office/drawing/2014/main" id="{77CD298E-589A-B553-0930-7ABA63FFF271}"/>
                </a:ext>
              </a:extLst>
            </p:cNvPr>
            <p:cNvSpPr/>
            <p:nvPr/>
          </p:nvSpPr>
          <p:spPr bwMode="auto">
            <a:xfrm>
              <a:off x="381000" y="4019550"/>
              <a:ext cx="3429000" cy="762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Light"/>
                <a:ea typeface="+mn-ea"/>
                <a:cs typeface="+mn-cs"/>
              </a:endParaRPr>
            </a:p>
          </p:txBody>
        </p:sp>
      </p:grpSp>
      <p:sp>
        <p:nvSpPr>
          <p:cNvPr id="15" name="Title 2">
            <a:extLst>
              <a:ext uri="{FF2B5EF4-FFF2-40B4-BE49-F238E27FC236}">
                <a16:creationId xmlns:a16="http://schemas.microsoft.com/office/drawing/2014/main" id="{7705A5B1-8D6A-9C67-5DCC-CCA5B968F53F}"/>
              </a:ext>
            </a:extLst>
          </p:cNvPr>
          <p:cNvSpPr txBox="1">
            <a:spLocks/>
          </p:cNvSpPr>
          <p:nvPr/>
        </p:nvSpPr>
        <p:spPr>
          <a:xfrm>
            <a:off x="533400" y="2489489"/>
            <a:ext cx="3124200" cy="1107996"/>
          </a:xfrm>
          <a:prstGeom prst="rect">
            <a:avLst/>
          </a:prstGeom>
        </p:spPr>
        <p:txBody>
          <a:bodyPr lIns="0" tIns="0" rIns="0" b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000"/>
              </a:spcAft>
              <a:buClrTx/>
              <a:buSzTx/>
              <a:buFontTx/>
              <a:buNone/>
              <a:tabLst/>
              <a:defRPr/>
            </a:pPr>
            <a:r>
              <a:rPr kumimoji="0" lang="en-US" sz="3600" b="1" i="0" u="none" strike="noStrike" kern="1200" cap="none" spc="0" normalizeH="0" baseline="0" noProof="0" dirty="0">
                <a:ln>
                  <a:noFill/>
                </a:ln>
                <a:solidFill>
                  <a:srgbClr val="19B396"/>
                </a:solidFill>
                <a:effectLst/>
                <a:uLnTx/>
                <a:uFillTx/>
                <a:latin typeface="Calibri"/>
                <a:ea typeface="+mj-ea"/>
                <a:cs typeface="+mj-cs"/>
              </a:rPr>
              <a:t>Breast Cancer</a:t>
            </a:r>
            <a:br>
              <a:rPr kumimoji="0" lang="en-US" sz="3600" b="1" i="0" u="none" strike="noStrike" kern="1200" cap="none" spc="0" normalizeH="0" baseline="0" noProof="0" dirty="0">
                <a:ln>
                  <a:noFill/>
                </a:ln>
                <a:solidFill>
                  <a:srgbClr val="19B396"/>
                </a:solidFill>
                <a:effectLst/>
                <a:uLnTx/>
                <a:uFillTx/>
                <a:latin typeface="Calibri"/>
                <a:ea typeface="+mj-ea"/>
                <a:cs typeface="+mj-cs"/>
              </a:rPr>
            </a:br>
            <a:r>
              <a:rPr kumimoji="0" lang="en-US" sz="3600" b="1" i="0" u="none" strike="noStrike" kern="1200" cap="none" spc="0" normalizeH="0" baseline="0" noProof="0" dirty="0">
                <a:ln>
                  <a:noFill/>
                </a:ln>
                <a:solidFill>
                  <a:srgbClr val="148E77"/>
                </a:solidFill>
                <a:effectLst/>
                <a:uLnTx/>
                <a:uFillTx/>
                <a:latin typeface="Calibri"/>
                <a:ea typeface="+mj-ea"/>
                <a:cs typeface="+mj-cs"/>
              </a:rPr>
              <a:t>Staging</a:t>
            </a:r>
          </a:p>
        </p:txBody>
      </p:sp>
      <p:sp>
        <p:nvSpPr>
          <p:cNvPr id="16" name="Inhaltsplatzhalter 4">
            <a:extLst>
              <a:ext uri="{FF2B5EF4-FFF2-40B4-BE49-F238E27FC236}">
                <a16:creationId xmlns:a16="http://schemas.microsoft.com/office/drawing/2014/main" id="{82BE986D-0236-A43D-F0ED-D8A824A2769E}"/>
              </a:ext>
            </a:extLst>
          </p:cNvPr>
          <p:cNvSpPr txBox="1">
            <a:spLocks/>
          </p:cNvSpPr>
          <p:nvPr/>
        </p:nvSpPr>
        <p:spPr>
          <a:xfrm>
            <a:off x="533400" y="2738141"/>
            <a:ext cx="3124200" cy="16619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srgbClr val="333333">
                  <a:lumMod val="75000"/>
                  <a:lumOff val="25000"/>
                </a:srgbClr>
              </a:solidFill>
              <a:effectLst/>
              <a:uLnTx/>
              <a:uFillTx/>
              <a:latin typeface="Calibri Light"/>
              <a:ea typeface="+mn-ea"/>
              <a:cs typeface="+mn-cs"/>
            </a:endParaRPr>
          </a:p>
        </p:txBody>
      </p:sp>
      <p:grpSp>
        <p:nvGrpSpPr>
          <p:cNvPr id="24" name="Group 23">
            <a:extLst>
              <a:ext uri="{FF2B5EF4-FFF2-40B4-BE49-F238E27FC236}">
                <a16:creationId xmlns:a16="http://schemas.microsoft.com/office/drawing/2014/main" id="{7DA8D4EC-789B-DB7D-45E1-5DEDE348903E}"/>
              </a:ext>
            </a:extLst>
          </p:cNvPr>
          <p:cNvGrpSpPr/>
          <p:nvPr/>
        </p:nvGrpSpPr>
        <p:grpSpPr>
          <a:xfrm>
            <a:off x="1519468" y="1116046"/>
            <a:ext cx="1152064" cy="1150904"/>
            <a:chOff x="-2064543" y="2724150"/>
            <a:chExt cx="1579562" cy="1577975"/>
          </a:xfrm>
          <a:solidFill>
            <a:schemeClr val="accent1"/>
          </a:solidFill>
        </p:grpSpPr>
        <p:sp>
          <p:nvSpPr>
            <p:cNvPr id="18" name="Freeform 6">
              <a:extLst>
                <a:ext uri="{FF2B5EF4-FFF2-40B4-BE49-F238E27FC236}">
                  <a16:creationId xmlns:a16="http://schemas.microsoft.com/office/drawing/2014/main" id="{D1D74BC9-2D81-9164-37F5-434C96D28BA8}"/>
                </a:ext>
              </a:extLst>
            </p:cNvPr>
            <p:cNvSpPr>
              <a:spLocks/>
            </p:cNvSpPr>
            <p:nvPr/>
          </p:nvSpPr>
          <p:spPr bwMode="auto">
            <a:xfrm>
              <a:off x="-1683147" y="3053952"/>
              <a:ext cx="816769" cy="816769"/>
            </a:xfrm>
            <a:custGeom>
              <a:avLst/>
              <a:gdLst>
                <a:gd name="T0" fmla="*/ 2530 w 4261"/>
                <a:gd name="T1" fmla="*/ 0 h 4259"/>
                <a:gd name="T2" fmla="*/ 2588 w 4261"/>
                <a:gd name="T3" fmla="*/ 14 h 4259"/>
                <a:gd name="T4" fmla="*/ 2634 w 4261"/>
                <a:gd name="T5" fmla="*/ 50 h 4259"/>
                <a:gd name="T6" fmla="*/ 2660 w 4261"/>
                <a:gd name="T7" fmla="*/ 102 h 4259"/>
                <a:gd name="T8" fmla="*/ 2662 w 4261"/>
                <a:gd name="T9" fmla="*/ 1598 h 4259"/>
                <a:gd name="T10" fmla="*/ 4159 w 4261"/>
                <a:gd name="T11" fmla="*/ 1600 h 4259"/>
                <a:gd name="T12" fmla="*/ 4211 w 4261"/>
                <a:gd name="T13" fmla="*/ 1626 h 4259"/>
                <a:gd name="T14" fmla="*/ 4247 w 4261"/>
                <a:gd name="T15" fmla="*/ 1672 h 4259"/>
                <a:gd name="T16" fmla="*/ 4261 w 4261"/>
                <a:gd name="T17" fmla="*/ 1730 h 4259"/>
                <a:gd name="T18" fmla="*/ 4257 w 4261"/>
                <a:gd name="T19" fmla="*/ 2559 h 4259"/>
                <a:gd name="T20" fmla="*/ 4231 w 4261"/>
                <a:gd name="T21" fmla="*/ 2612 h 4259"/>
                <a:gd name="T22" fmla="*/ 4186 w 4261"/>
                <a:gd name="T23" fmla="*/ 2648 h 4259"/>
                <a:gd name="T24" fmla="*/ 4128 w 4261"/>
                <a:gd name="T25" fmla="*/ 2662 h 4259"/>
                <a:gd name="T26" fmla="*/ 2662 w 4261"/>
                <a:gd name="T27" fmla="*/ 4126 h 4259"/>
                <a:gd name="T28" fmla="*/ 2649 w 4261"/>
                <a:gd name="T29" fmla="*/ 4184 h 4259"/>
                <a:gd name="T30" fmla="*/ 2613 w 4261"/>
                <a:gd name="T31" fmla="*/ 4229 h 4259"/>
                <a:gd name="T32" fmla="*/ 2560 w 4261"/>
                <a:gd name="T33" fmla="*/ 4255 h 4259"/>
                <a:gd name="T34" fmla="*/ 1731 w 4261"/>
                <a:gd name="T35" fmla="*/ 4259 h 4259"/>
                <a:gd name="T36" fmla="*/ 1672 w 4261"/>
                <a:gd name="T37" fmla="*/ 4246 h 4259"/>
                <a:gd name="T38" fmla="*/ 1627 w 4261"/>
                <a:gd name="T39" fmla="*/ 4208 h 4259"/>
                <a:gd name="T40" fmla="*/ 1601 w 4261"/>
                <a:gd name="T41" fmla="*/ 4157 h 4259"/>
                <a:gd name="T42" fmla="*/ 1597 w 4261"/>
                <a:gd name="T43" fmla="*/ 2662 h 4259"/>
                <a:gd name="T44" fmla="*/ 102 w 4261"/>
                <a:gd name="T45" fmla="*/ 2658 h 4259"/>
                <a:gd name="T46" fmla="*/ 50 w 4261"/>
                <a:gd name="T47" fmla="*/ 2632 h 4259"/>
                <a:gd name="T48" fmla="*/ 13 w 4261"/>
                <a:gd name="T49" fmla="*/ 2587 h 4259"/>
                <a:gd name="T50" fmla="*/ 0 w 4261"/>
                <a:gd name="T51" fmla="*/ 2529 h 4259"/>
                <a:gd name="T52" fmla="*/ 4 w 4261"/>
                <a:gd name="T53" fmla="*/ 1700 h 4259"/>
                <a:gd name="T54" fmla="*/ 30 w 4261"/>
                <a:gd name="T55" fmla="*/ 1647 h 4259"/>
                <a:gd name="T56" fmla="*/ 75 w 4261"/>
                <a:gd name="T57" fmla="*/ 1611 h 4259"/>
                <a:gd name="T58" fmla="*/ 133 w 4261"/>
                <a:gd name="T59" fmla="*/ 1598 h 4259"/>
                <a:gd name="T60" fmla="*/ 1597 w 4261"/>
                <a:gd name="T61" fmla="*/ 133 h 4259"/>
                <a:gd name="T62" fmla="*/ 1611 w 4261"/>
                <a:gd name="T63" fmla="*/ 75 h 4259"/>
                <a:gd name="T64" fmla="*/ 1648 w 4261"/>
                <a:gd name="T65" fmla="*/ 30 h 4259"/>
                <a:gd name="T66" fmla="*/ 1701 w 4261"/>
                <a:gd name="T67" fmla="*/ 4 h 4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1" h="4259">
                  <a:moveTo>
                    <a:pt x="1731" y="0"/>
                  </a:moveTo>
                  <a:lnTo>
                    <a:pt x="2530" y="0"/>
                  </a:lnTo>
                  <a:lnTo>
                    <a:pt x="2560" y="4"/>
                  </a:lnTo>
                  <a:lnTo>
                    <a:pt x="2588" y="14"/>
                  </a:lnTo>
                  <a:lnTo>
                    <a:pt x="2613" y="30"/>
                  </a:lnTo>
                  <a:lnTo>
                    <a:pt x="2634" y="50"/>
                  </a:lnTo>
                  <a:lnTo>
                    <a:pt x="2649" y="75"/>
                  </a:lnTo>
                  <a:lnTo>
                    <a:pt x="2660" y="102"/>
                  </a:lnTo>
                  <a:lnTo>
                    <a:pt x="2662" y="133"/>
                  </a:lnTo>
                  <a:lnTo>
                    <a:pt x="2662" y="1598"/>
                  </a:lnTo>
                  <a:lnTo>
                    <a:pt x="4128" y="1598"/>
                  </a:lnTo>
                  <a:lnTo>
                    <a:pt x="4159" y="1600"/>
                  </a:lnTo>
                  <a:lnTo>
                    <a:pt x="4186" y="1611"/>
                  </a:lnTo>
                  <a:lnTo>
                    <a:pt x="4211" y="1626"/>
                  </a:lnTo>
                  <a:lnTo>
                    <a:pt x="4231" y="1647"/>
                  </a:lnTo>
                  <a:lnTo>
                    <a:pt x="4247" y="1672"/>
                  </a:lnTo>
                  <a:lnTo>
                    <a:pt x="4257" y="1700"/>
                  </a:lnTo>
                  <a:lnTo>
                    <a:pt x="4261" y="1730"/>
                  </a:lnTo>
                  <a:lnTo>
                    <a:pt x="4261" y="2529"/>
                  </a:lnTo>
                  <a:lnTo>
                    <a:pt x="4257" y="2559"/>
                  </a:lnTo>
                  <a:lnTo>
                    <a:pt x="4247" y="2587"/>
                  </a:lnTo>
                  <a:lnTo>
                    <a:pt x="4231" y="2612"/>
                  </a:lnTo>
                  <a:lnTo>
                    <a:pt x="4211" y="2632"/>
                  </a:lnTo>
                  <a:lnTo>
                    <a:pt x="4186" y="2648"/>
                  </a:lnTo>
                  <a:lnTo>
                    <a:pt x="4159" y="2658"/>
                  </a:lnTo>
                  <a:lnTo>
                    <a:pt x="4128" y="2662"/>
                  </a:lnTo>
                  <a:lnTo>
                    <a:pt x="2662" y="2662"/>
                  </a:lnTo>
                  <a:lnTo>
                    <a:pt x="2662" y="4126"/>
                  </a:lnTo>
                  <a:lnTo>
                    <a:pt x="2660" y="4157"/>
                  </a:lnTo>
                  <a:lnTo>
                    <a:pt x="2649" y="4184"/>
                  </a:lnTo>
                  <a:lnTo>
                    <a:pt x="2634" y="4208"/>
                  </a:lnTo>
                  <a:lnTo>
                    <a:pt x="2613" y="4229"/>
                  </a:lnTo>
                  <a:lnTo>
                    <a:pt x="2588" y="4246"/>
                  </a:lnTo>
                  <a:lnTo>
                    <a:pt x="2560" y="4255"/>
                  </a:lnTo>
                  <a:lnTo>
                    <a:pt x="2530" y="4259"/>
                  </a:lnTo>
                  <a:lnTo>
                    <a:pt x="1731" y="4259"/>
                  </a:lnTo>
                  <a:lnTo>
                    <a:pt x="1701" y="4255"/>
                  </a:lnTo>
                  <a:lnTo>
                    <a:pt x="1672" y="4246"/>
                  </a:lnTo>
                  <a:lnTo>
                    <a:pt x="1648" y="4229"/>
                  </a:lnTo>
                  <a:lnTo>
                    <a:pt x="1627" y="4208"/>
                  </a:lnTo>
                  <a:lnTo>
                    <a:pt x="1611" y="4184"/>
                  </a:lnTo>
                  <a:lnTo>
                    <a:pt x="1601" y="4157"/>
                  </a:lnTo>
                  <a:lnTo>
                    <a:pt x="1597" y="4126"/>
                  </a:lnTo>
                  <a:lnTo>
                    <a:pt x="1597" y="2662"/>
                  </a:lnTo>
                  <a:lnTo>
                    <a:pt x="133" y="2662"/>
                  </a:lnTo>
                  <a:lnTo>
                    <a:pt x="102" y="2658"/>
                  </a:lnTo>
                  <a:lnTo>
                    <a:pt x="75" y="2648"/>
                  </a:lnTo>
                  <a:lnTo>
                    <a:pt x="50" y="2632"/>
                  </a:lnTo>
                  <a:lnTo>
                    <a:pt x="30" y="2612"/>
                  </a:lnTo>
                  <a:lnTo>
                    <a:pt x="13" y="2587"/>
                  </a:lnTo>
                  <a:lnTo>
                    <a:pt x="4" y="2559"/>
                  </a:lnTo>
                  <a:lnTo>
                    <a:pt x="0" y="2529"/>
                  </a:lnTo>
                  <a:lnTo>
                    <a:pt x="0" y="1730"/>
                  </a:lnTo>
                  <a:lnTo>
                    <a:pt x="4" y="1700"/>
                  </a:lnTo>
                  <a:lnTo>
                    <a:pt x="13" y="1672"/>
                  </a:lnTo>
                  <a:lnTo>
                    <a:pt x="30" y="1647"/>
                  </a:lnTo>
                  <a:lnTo>
                    <a:pt x="50" y="1626"/>
                  </a:lnTo>
                  <a:lnTo>
                    <a:pt x="75" y="1611"/>
                  </a:lnTo>
                  <a:lnTo>
                    <a:pt x="102" y="1600"/>
                  </a:lnTo>
                  <a:lnTo>
                    <a:pt x="133" y="1598"/>
                  </a:lnTo>
                  <a:lnTo>
                    <a:pt x="1597" y="1598"/>
                  </a:lnTo>
                  <a:lnTo>
                    <a:pt x="1597" y="133"/>
                  </a:lnTo>
                  <a:lnTo>
                    <a:pt x="1601" y="102"/>
                  </a:lnTo>
                  <a:lnTo>
                    <a:pt x="1611" y="75"/>
                  </a:lnTo>
                  <a:lnTo>
                    <a:pt x="1627" y="50"/>
                  </a:lnTo>
                  <a:lnTo>
                    <a:pt x="1648" y="30"/>
                  </a:lnTo>
                  <a:lnTo>
                    <a:pt x="1672" y="14"/>
                  </a:lnTo>
                  <a:lnTo>
                    <a:pt x="1701" y="4"/>
                  </a:lnTo>
                  <a:lnTo>
                    <a:pt x="17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Light"/>
                <a:ea typeface="+mn-ea"/>
                <a:cs typeface="+mn-cs"/>
              </a:endParaRPr>
            </a:p>
          </p:txBody>
        </p:sp>
        <p:sp>
          <p:nvSpPr>
            <p:cNvPr id="23" name="Freeform 10">
              <a:extLst>
                <a:ext uri="{FF2B5EF4-FFF2-40B4-BE49-F238E27FC236}">
                  <a16:creationId xmlns:a16="http://schemas.microsoft.com/office/drawing/2014/main" id="{41017E72-2912-A5BD-61BC-E38C9E3540EF}"/>
                </a:ext>
              </a:extLst>
            </p:cNvPr>
            <p:cNvSpPr>
              <a:spLocks noEditPoints="1"/>
            </p:cNvSpPr>
            <p:nvPr/>
          </p:nvSpPr>
          <p:spPr bwMode="auto">
            <a:xfrm>
              <a:off x="-2064543" y="2724150"/>
              <a:ext cx="1579562" cy="1577975"/>
            </a:xfrm>
            <a:custGeom>
              <a:avLst/>
              <a:gdLst>
                <a:gd name="T0" fmla="*/ 599 w 672"/>
                <a:gd name="T1" fmla="*/ 672 h 672"/>
                <a:gd name="T2" fmla="*/ 373 w 672"/>
                <a:gd name="T3" fmla="*/ 672 h 672"/>
                <a:gd name="T4" fmla="*/ 336 w 672"/>
                <a:gd name="T5" fmla="*/ 606 h 672"/>
                <a:gd name="T6" fmla="*/ 299 w 672"/>
                <a:gd name="T7" fmla="*/ 672 h 672"/>
                <a:gd name="T8" fmla="*/ 74 w 672"/>
                <a:gd name="T9" fmla="*/ 672 h 672"/>
                <a:gd name="T10" fmla="*/ 0 w 672"/>
                <a:gd name="T11" fmla="*/ 599 h 672"/>
                <a:gd name="T12" fmla="*/ 0 w 672"/>
                <a:gd name="T13" fmla="*/ 73 h 672"/>
                <a:gd name="T14" fmla="*/ 74 w 672"/>
                <a:gd name="T15" fmla="*/ 0 h 672"/>
                <a:gd name="T16" fmla="*/ 599 w 672"/>
                <a:gd name="T17" fmla="*/ 0 h 672"/>
                <a:gd name="T18" fmla="*/ 672 w 672"/>
                <a:gd name="T19" fmla="*/ 73 h 672"/>
                <a:gd name="T20" fmla="*/ 672 w 672"/>
                <a:gd name="T21" fmla="*/ 599 h 672"/>
                <a:gd name="T22" fmla="*/ 650 w 672"/>
                <a:gd name="T23" fmla="*/ 650 h 672"/>
                <a:gd name="T24" fmla="*/ 599 w 672"/>
                <a:gd name="T25" fmla="*/ 672 h 672"/>
                <a:gd name="T26" fmla="*/ 384 w 672"/>
                <a:gd name="T27" fmla="*/ 652 h 672"/>
                <a:gd name="T28" fmla="*/ 599 w 672"/>
                <a:gd name="T29" fmla="*/ 652 h 672"/>
                <a:gd name="T30" fmla="*/ 636 w 672"/>
                <a:gd name="T31" fmla="*/ 636 h 672"/>
                <a:gd name="T32" fmla="*/ 652 w 672"/>
                <a:gd name="T33" fmla="*/ 599 h 672"/>
                <a:gd name="T34" fmla="*/ 652 w 672"/>
                <a:gd name="T35" fmla="*/ 73 h 672"/>
                <a:gd name="T36" fmla="*/ 599 w 672"/>
                <a:gd name="T37" fmla="*/ 20 h 672"/>
                <a:gd name="T38" fmla="*/ 74 w 672"/>
                <a:gd name="T39" fmla="*/ 20 h 672"/>
                <a:gd name="T40" fmla="*/ 20 w 672"/>
                <a:gd name="T41" fmla="*/ 73 h 672"/>
                <a:gd name="T42" fmla="*/ 20 w 672"/>
                <a:gd name="T43" fmla="*/ 599 h 672"/>
                <a:gd name="T44" fmla="*/ 74 w 672"/>
                <a:gd name="T45" fmla="*/ 652 h 672"/>
                <a:gd name="T46" fmla="*/ 288 w 672"/>
                <a:gd name="T47" fmla="*/ 652 h 672"/>
                <a:gd name="T48" fmla="*/ 336 w 672"/>
                <a:gd name="T49" fmla="*/ 565 h 672"/>
                <a:gd name="T50" fmla="*/ 384 w 672"/>
                <a:gd name="T51" fmla="*/ 65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2" h="672">
                  <a:moveTo>
                    <a:pt x="599" y="672"/>
                  </a:moveTo>
                  <a:cubicBezTo>
                    <a:pt x="373" y="672"/>
                    <a:pt x="373" y="672"/>
                    <a:pt x="373" y="672"/>
                  </a:cubicBezTo>
                  <a:cubicBezTo>
                    <a:pt x="336" y="606"/>
                    <a:pt x="336" y="606"/>
                    <a:pt x="336" y="606"/>
                  </a:cubicBezTo>
                  <a:cubicBezTo>
                    <a:pt x="299" y="672"/>
                    <a:pt x="299" y="672"/>
                    <a:pt x="299" y="672"/>
                  </a:cubicBezTo>
                  <a:cubicBezTo>
                    <a:pt x="74" y="672"/>
                    <a:pt x="74" y="672"/>
                    <a:pt x="74" y="672"/>
                  </a:cubicBezTo>
                  <a:cubicBezTo>
                    <a:pt x="33" y="672"/>
                    <a:pt x="0" y="639"/>
                    <a:pt x="0" y="599"/>
                  </a:cubicBezTo>
                  <a:cubicBezTo>
                    <a:pt x="0" y="73"/>
                    <a:pt x="0" y="73"/>
                    <a:pt x="0" y="73"/>
                  </a:cubicBezTo>
                  <a:cubicBezTo>
                    <a:pt x="0" y="33"/>
                    <a:pt x="33" y="0"/>
                    <a:pt x="74" y="0"/>
                  </a:cubicBezTo>
                  <a:cubicBezTo>
                    <a:pt x="599" y="0"/>
                    <a:pt x="599" y="0"/>
                    <a:pt x="599" y="0"/>
                  </a:cubicBezTo>
                  <a:cubicBezTo>
                    <a:pt x="639" y="0"/>
                    <a:pt x="672" y="33"/>
                    <a:pt x="672" y="73"/>
                  </a:cubicBezTo>
                  <a:cubicBezTo>
                    <a:pt x="672" y="599"/>
                    <a:pt x="672" y="599"/>
                    <a:pt x="672" y="599"/>
                  </a:cubicBezTo>
                  <a:cubicBezTo>
                    <a:pt x="672" y="618"/>
                    <a:pt x="664" y="636"/>
                    <a:pt x="650" y="650"/>
                  </a:cubicBezTo>
                  <a:cubicBezTo>
                    <a:pt x="636" y="664"/>
                    <a:pt x="618" y="672"/>
                    <a:pt x="599" y="672"/>
                  </a:cubicBezTo>
                  <a:close/>
                  <a:moveTo>
                    <a:pt x="384" y="652"/>
                  </a:moveTo>
                  <a:cubicBezTo>
                    <a:pt x="599" y="652"/>
                    <a:pt x="599" y="652"/>
                    <a:pt x="599" y="652"/>
                  </a:cubicBezTo>
                  <a:cubicBezTo>
                    <a:pt x="613" y="652"/>
                    <a:pt x="626" y="646"/>
                    <a:pt x="636" y="636"/>
                  </a:cubicBezTo>
                  <a:cubicBezTo>
                    <a:pt x="646" y="626"/>
                    <a:pt x="652" y="613"/>
                    <a:pt x="652" y="599"/>
                  </a:cubicBezTo>
                  <a:cubicBezTo>
                    <a:pt x="652" y="73"/>
                    <a:pt x="652" y="73"/>
                    <a:pt x="652" y="73"/>
                  </a:cubicBezTo>
                  <a:cubicBezTo>
                    <a:pt x="652" y="44"/>
                    <a:pt x="628" y="20"/>
                    <a:pt x="599" y="20"/>
                  </a:cubicBezTo>
                  <a:cubicBezTo>
                    <a:pt x="74" y="20"/>
                    <a:pt x="74" y="20"/>
                    <a:pt x="74" y="20"/>
                  </a:cubicBezTo>
                  <a:cubicBezTo>
                    <a:pt x="44" y="20"/>
                    <a:pt x="20" y="44"/>
                    <a:pt x="20" y="73"/>
                  </a:cubicBezTo>
                  <a:cubicBezTo>
                    <a:pt x="20" y="599"/>
                    <a:pt x="20" y="599"/>
                    <a:pt x="20" y="599"/>
                  </a:cubicBezTo>
                  <a:cubicBezTo>
                    <a:pt x="20" y="628"/>
                    <a:pt x="44" y="652"/>
                    <a:pt x="74" y="652"/>
                  </a:cubicBezTo>
                  <a:cubicBezTo>
                    <a:pt x="288" y="652"/>
                    <a:pt x="288" y="652"/>
                    <a:pt x="288" y="652"/>
                  </a:cubicBezTo>
                  <a:cubicBezTo>
                    <a:pt x="336" y="565"/>
                    <a:pt x="336" y="565"/>
                    <a:pt x="336" y="565"/>
                  </a:cubicBezTo>
                  <a:lnTo>
                    <a:pt x="384" y="6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Light"/>
                <a:ea typeface="+mn-ea"/>
                <a:cs typeface="+mn-cs"/>
              </a:endParaRPr>
            </a:p>
          </p:txBody>
        </p:sp>
      </p:grpSp>
      <p:pic>
        <p:nvPicPr>
          <p:cNvPr id="3" name="Picture 2">
            <a:extLst>
              <a:ext uri="{FF2B5EF4-FFF2-40B4-BE49-F238E27FC236}">
                <a16:creationId xmlns:a16="http://schemas.microsoft.com/office/drawing/2014/main" id="{9F447335-9C42-2689-3B49-AFA6D5198637}"/>
              </a:ext>
            </a:extLst>
          </p:cNvPr>
          <p:cNvPicPr>
            <a:picLocks noChangeAspect="1"/>
          </p:cNvPicPr>
          <p:nvPr/>
        </p:nvPicPr>
        <p:blipFill>
          <a:blip r:embed="rId2"/>
          <a:stretch>
            <a:fillRect/>
          </a:stretch>
        </p:blipFill>
        <p:spPr>
          <a:xfrm>
            <a:off x="4343401" y="7892"/>
            <a:ext cx="4114800" cy="5135607"/>
          </a:xfrm>
          <a:prstGeom prst="rect">
            <a:avLst/>
          </a:prstGeom>
        </p:spPr>
      </p:pic>
    </p:spTree>
    <p:extLst>
      <p:ext uri="{BB962C8B-B14F-4D97-AF65-F5344CB8AC3E}">
        <p14:creationId xmlns:p14="http://schemas.microsoft.com/office/powerpoint/2010/main" val="2143477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5A178-A8D1-AE52-3D56-7D68DE769127}"/>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D21E1D0-2957-0973-AC39-A49F2DEA45E4}"/>
              </a:ext>
            </a:extLst>
          </p:cNvPr>
          <p:cNvSpPr>
            <a:spLocks noGrp="1"/>
          </p:cNvSpPr>
          <p:nvPr>
            <p:ph type="pic" sz="quarter" idx="10"/>
          </p:nvPr>
        </p:nvSpPr>
        <p:spPr/>
      </p:sp>
      <p:grpSp>
        <p:nvGrpSpPr>
          <p:cNvPr id="7" name="Group 6">
            <a:extLst>
              <a:ext uri="{FF2B5EF4-FFF2-40B4-BE49-F238E27FC236}">
                <a16:creationId xmlns:a16="http://schemas.microsoft.com/office/drawing/2014/main" id="{8B53F779-1725-4658-8048-5C388AB8012F}"/>
              </a:ext>
            </a:extLst>
          </p:cNvPr>
          <p:cNvGrpSpPr/>
          <p:nvPr/>
        </p:nvGrpSpPr>
        <p:grpSpPr>
          <a:xfrm>
            <a:off x="381000" y="457200"/>
            <a:ext cx="3810000" cy="4095750"/>
            <a:chOff x="381000" y="0"/>
            <a:chExt cx="3429000" cy="4095750"/>
          </a:xfrm>
        </p:grpSpPr>
        <p:sp>
          <p:nvSpPr>
            <p:cNvPr id="10" name="Rectangle 9">
              <a:extLst>
                <a:ext uri="{FF2B5EF4-FFF2-40B4-BE49-F238E27FC236}">
                  <a16:creationId xmlns:a16="http://schemas.microsoft.com/office/drawing/2014/main" id="{2FCE5188-94B9-1C91-5171-4BB45B3AF830}"/>
                </a:ext>
              </a:extLst>
            </p:cNvPr>
            <p:cNvSpPr/>
            <p:nvPr/>
          </p:nvSpPr>
          <p:spPr bwMode="auto">
            <a:xfrm>
              <a:off x="381000" y="0"/>
              <a:ext cx="3429000" cy="4019550"/>
            </a:xfrm>
            <a:prstGeom prst="rect">
              <a:avLst/>
            </a:prstGeom>
            <a:solidFill>
              <a:schemeClr val="bg1">
                <a:alpha val="50000"/>
              </a:scheme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Light"/>
                <a:ea typeface="+mn-ea"/>
                <a:cs typeface="+mn-cs"/>
              </a:endParaRPr>
            </a:p>
          </p:txBody>
        </p:sp>
        <p:sp>
          <p:nvSpPr>
            <p:cNvPr id="13" name="Rectangle 12">
              <a:extLst>
                <a:ext uri="{FF2B5EF4-FFF2-40B4-BE49-F238E27FC236}">
                  <a16:creationId xmlns:a16="http://schemas.microsoft.com/office/drawing/2014/main" id="{15460CDA-182C-6967-3043-E1661DADC8D7}"/>
                </a:ext>
              </a:extLst>
            </p:cNvPr>
            <p:cNvSpPr/>
            <p:nvPr/>
          </p:nvSpPr>
          <p:spPr bwMode="auto">
            <a:xfrm>
              <a:off x="381000" y="4019550"/>
              <a:ext cx="3429000" cy="762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Light"/>
                <a:ea typeface="+mn-ea"/>
                <a:cs typeface="+mn-cs"/>
              </a:endParaRPr>
            </a:p>
          </p:txBody>
        </p:sp>
      </p:grpSp>
      <p:sp>
        <p:nvSpPr>
          <p:cNvPr id="15" name="Title 2">
            <a:extLst>
              <a:ext uri="{FF2B5EF4-FFF2-40B4-BE49-F238E27FC236}">
                <a16:creationId xmlns:a16="http://schemas.microsoft.com/office/drawing/2014/main" id="{92490A97-B2D9-1413-BA7A-E7BB0937E8C2}"/>
              </a:ext>
            </a:extLst>
          </p:cNvPr>
          <p:cNvSpPr txBox="1">
            <a:spLocks/>
          </p:cNvSpPr>
          <p:nvPr/>
        </p:nvSpPr>
        <p:spPr>
          <a:xfrm>
            <a:off x="533400" y="2489489"/>
            <a:ext cx="3505200" cy="1046440"/>
          </a:xfrm>
          <a:prstGeom prst="rect">
            <a:avLst/>
          </a:prstGeom>
        </p:spPr>
        <p:txBody>
          <a:bodyPr wrap="square" lIns="0" tIns="0" rIns="0" b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000"/>
              </a:spcAft>
              <a:buClrTx/>
              <a:buSzTx/>
              <a:buFontTx/>
              <a:buNone/>
              <a:tabLst/>
              <a:defRPr/>
            </a:pPr>
            <a:r>
              <a:rPr kumimoji="0" lang="en-US" sz="3600" b="1" i="0" u="none" strike="noStrike" kern="1200" cap="none" spc="0" normalizeH="0" baseline="0" noProof="0" dirty="0">
                <a:ln>
                  <a:noFill/>
                </a:ln>
                <a:solidFill>
                  <a:srgbClr val="19B396"/>
                </a:solidFill>
                <a:effectLst/>
                <a:uLnTx/>
                <a:uFillTx/>
                <a:latin typeface="Calibri"/>
                <a:ea typeface="+mj-ea"/>
                <a:cs typeface="+mj-cs"/>
              </a:rPr>
              <a:t>(Neo)Adjuvant</a:t>
            </a:r>
            <a:br>
              <a:rPr kumimoji="0" lang="en-US" sz="3600" b="1" i="0" u="none" strike="noStrike" kern="1200" cap="none" spc="0" normalizeH="0" baseline="0" noProof="0" dirty="0">
                <a:ln>
                  <a:noFill/>
                </a:ln>
                <a:solidFill>
                  <a:srgbClr val="19B396"/>
                </a:solidFill>
                <a:effectLst/>
                <a:uLnTx/>
                <a:uFillTx/>
                <a:latin typeface="Calibri"/>
                <a:ea typeface="+mj-ea"/>
                <a:cs typeface="+mj-cs"/>
              </a:rPr>
            </a:br>
            <a:r>
              <a:rPr lang="en-US" sz="3200" b="1" dirty="0">
                <a:solidFill>
                  <a:srgbClr val="148E77"/>
                </a:solidFill>
                <a:latin typeface="Calibri"/>
              </a:rPr>
              <a:t>Systemic Treatment</a:t>
            </a:r>
            <a:endParaRPr kumimoji="0" lang="en-US" sz="2800" b="1" i="0" u="none" strike="noStrike" kern="1200" cap="none" spc="0" normalizeH="0" baseline="0" noProof="0" dirty="0">
              <a:ln>
                <a:noFill/>
              </a:ln>
              <a:solidFill>
                <a:srgbClr val="148E77"/>
              </a:solidFill>
              <a:effectLst/>
              <a:uLnTx/>
              <a:uFillTx/>
              <a:latin typeface="Calibri"/>
            </a:endParaRPr>
          </a:p>
        </p:txBody>
      </p:sp>
      <p:sp>
        <p:nvSpPr>
          <p:cNvPr id="16" name="Inhaltsplatzhalter 4">
            <a:extLst>
              <a:ext uri="{FF2B5EF4-FFF2-40B4-BE49-F238E27FC236}">
                <a16:creationId xmlns:a16="http://schemas.microsoft.com/office/drawing/2014/main" id="{B769A0A8-D93D-F7C8-CBFC-A2A8A578B7B0}"/>
              </a:ext>
            </a:extLst>
          </p:cNvPr>
          <p:cNvSpPr txBox="1">
            <a:spLocks/>
          </p:cNvSpPr>
          <p:nvPr/>
        </p:nvSpPr>
        <p:spPr>
          <a:xfrm>
            <a:off x="533400" y="2738141"/>
            <a:ext cx="3124200" cy="16619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srgbClr val="333333">
                  <a:lumMod val="75000"/>
                  <a:lumOff val="25000"/>
                </a:srgbClr>
              </a:solidFill>
              <a:effectLst/>
              <a:uLnTx/>
              <a:uFillTx/>
              <a:latin typeface="Calibri Light"/>
              <a:ea typeface="+mn-ea"/>
              <a:cs typeface="+mn-cs"/>
            </a:endParaRPr>
          </a:p>
        </p:txBody>
      </p:sp>
      <p:grpSp>
        <p:nvGrpSpPr>
          <p:cNvPr id="24" name="Group 23">
            <a:extLst>
              <a:ext uri="{FF2B5EF4-FFF2-40B4-BE49-F238E27FC236}">
                <a16:creationId xmlns:a16="http://schemas.microsoft.com/office/drawing/2014/main" id="{6ED1685C-6FBF-CFEE-AC3F-12EA54ADAA15}"/>
              </a:ext>
            </a:extLst>
          </p:cNvPr>
          <p:cNvGrpSpPr/>
          <p:nvPr/>
        </p:nvGrpSpPr>
        <p:grpSpPr>
          <a:xfrm>
            <a:off x="1743536" y="1116046"/>
            <a:ext cx="1152064" cy="1150904"/>
            <a:chOff x="-2064543" y="2724150"/>
            <a:chExt cx="1579562" cy="1577975"/>
          </a:xfrm>
          <a:solidFill>
            <a:schemeClr val="accent1"/>
          </a:solidFill>
        </p:grpSpPr>
        <p:sp>
          <p:nvSpPr>
            <p:cNvPr id="18" name="Freeform 6">
              <a:extLst>
                <a:ext uri="{FF2B5EF4-FFF2-40B4-BE49-F238E27FC236}">
                  <a16:creationId xmlns:a16="http://schemas.microsoft.com/office/drawing/2014/main" id="{3ADF6463-48EC-1B27-9C2D-840F667F3769}"/>
                </a:ext>
              </a:extLst>
            </p:cNvPr>
            <p:cNvSpPr>
              <a:spLocks/>
            </p:cNvSpPr>
            <p:nvPr/>
          </p:nvSpPr>
          <p:spPr bwMode="auto">
            <a:xfrm>
              <a:off x="-1683147" y="3053952"/>
              <a:ext cx="816769" cy="816769"/>
            </a:xfrm>
            <a:custGeom>
              <a:avLst/>
              <a:gdLst>
                <a:gd name="T0" fmla="*/ 2530 w 4261"/>
                <a:gd name="T1" fmla="*/ 0 h 4259"/>
                <a:gd name="T2" fmla="*/ 2588 w 4261"/>
                <a:gd name="T3" fmla="*/ 14 h 4259"/>
                <a:gd name="T4" fmla="*/ 2634 w 4261"/>
                <a:gd name="T5" fmla="*/ 50 h 4259"/>
                <a:gd name="T6" fmla="*/ 2660 w 4261"/>
                <a:gd name="T7" fmla="*/ 102 h 4259"/>
                <a:gd name="T8" fmla="*/ 2662 w 4261"/>
                <a:gd name="T9" fmla="*/ 1598 h 4259"/>
                <a:gd name="T10" fmla="*/ 4159 w 4261"/>
                <a:gd name="T11" fmla="*/ 1600 h 4259"/>
                <a:gd name="T12" fmla="*/ 4211 w 4261"/>
                <a:gd name="T13" fmla="*/ 1626 h 4259"/>
                <a:gd name="T14" fmla="*/ 4247 w 4261"/>
                <a:gd name="T15" fmla="*/ 1672 h 4259"/>
                <a:gd name="T16" fmla="*/ 4261 w 4261"/>
                <a:gd name="T17" fmla="*/ 1730 h 4259"/>
                <a:gd name="T18" fmla="*/ 4257 w 4261"/>
                <a:gd name="T19" fmla="*/ 2559 h 4259"/>
                <a:gd name="T20" fmla="*/ 4231 w 4261"/>
                <a:gd name="T21" fmla="*/ 2612 h 4259"/>
                <a:gd name="T22" fmla="*/ 4186 w 4261"/>
                <a:gd name="T23" fmla="*/ 2648 h 4259"/>
                <a:gd name="T24" fmla="*/ 4128 w 4261"/>
                <a:gd name="T25" fmla="*/ 2662 h 4259"/>
                <a:gd name="T26" fmla="*/ 2662 w 4261"/>
                <a:gd name="T27" fmla="*/ 4126 h 4259"/>
                <a:gd name="T28" fmla="*/ 2649 w 4261"/>
                <a:gd name="T29" fmla="*/ 4184 h 4259"/>
                <a:gd name="T30" fmla="*/ 2613 w 4261"/>
                <a:gd name="T31" fmla="*/ 4229 h 4259"/>
                <a:gd name="T32" fmla="*/ 2560 w 4261"/>
                <a:gd name="T33" fmla="*/ 4255 h 4259"/>
                <a:gd name="T34" fmla="*/ 1731 w 4261"/>
                <a:gd name="T35" fmla="*/ 4259 h 4259"/>
                <a:gd name="T36" fmla="*/ 1672 w 4261"/>
                <a:gd name="T37" fmla="*/ 4246 h 4259"/>
                <a:gd name="T38" fmla="*/ 1627 w 4261"/>
                <a:gd name="T39" fmla="*/ 4208 h 4259"/>
                <a:gd name="T40" fmla="*/ 1601 w 4261"/>
                <a:gd name="T41" fmla="*/ 4157 h 4259"/>
                <a:gd name="T42" fmla="*/ 1597 w 4261"/>
                <a:gd name="T43" fmla="*/ 2662 h 4259"/>
                <a:gd name="T44" fmla="*/ 102 w 4261"/>
                <a:gd name="T45" fmla="*/ 2658 h 4259"/>
                <a:gd name="T46" fmla="*/ 50 w 4261"/>
                <a:gd name="T47" fmla="*/ 2632 h 4259"/>
                <a:gd name="T48" fmla="*/ 13 w 4261"/>
                <a:gd name="T49" fmla="*/ 2587 h 4259"/>
                <a:gd name="T50" fmla="*/ 0 w 4261"/>
                <a:gd name="T51" fmla="*/ 2529 h 4259"/>
                <a:gd name="T52" fmla="*/ 4 w 4261"/>
                <a:gd name="T53" fmla="*/ 1700 h 4259"/>
                <a:gd name="T54" fmla="*/ 30 w 4261"/>
                <a:gd name="T55" fmla="*/ 1647 h 4259"/>
                <a:gd name="T56" fmla="*/ 75 w 4261"/>
                <a:gd name="T57" fmla="*/ 1611 h 4259"/>
                <a:gd name="T58" fmla="*/ 133 w 4261"/>
                <a:gd name="T59" fmla="*/ 1598 h 4259"/>
                <a:gd name="T60" fmla="*/ 1597 w 4261"/>
                <a:gd name="T61" fmla="*/ 133 h 4259"/>
                <a:gd name="T62" fmla="*/ 1611 w 4261"/>
                <a:gd name="T63" fmla="*/ 75 h 4259"/>
                <a:gd name="T64" fmla="*/ 1648 w 4261"/>
                <a:gd name="T65" fmla="*/ 30 h 4259"/>
                <a:gd name="T66" fmla="*/ 1701 w 4261"/>
                <a:gd name="T67" fmla="*/ 4 h 4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1" h="4259">
                  <a:moveTo>
                    <a:pt x="1731" y="0"/>
                  </a:moveTo>
                  <a:lnTo>
                    <a:pt x="2530" y="0"/>
                  </a:lnTo>
                  <a:lnTo>
                    <a:pt x="2560" y="4"/>
                  </a:lnTo>
                  <a:lnTo>
                    <a:pt x="2588" y="14"/>
                  </a:lnTo>
                  <a:lnTo>
                    <a:pt x="2613" y="30"/>
                  </a:lnTo>
                  <a:lnTo>
                    <a:pt x="2634" y="50"/>
                  </a:lnTo>
                  <a:lnTo>
                    <a:pt x="2649" y="75"/>
                  </a:lnTo>
                  <a:lnTo>
                    <a:pt x="2660" y="102"/>
                  </a:lnTo>
                  <a:lnTo>
                    <a:pt x="2662" y="133"/>
                  </a:lnTo>
                  <a:lnTo>
                    <a:pt x="2662" y="1598"/>
                  </a:lnTo>
                  <a:lnTo>
                    <a:pt x="4128" y="1598"/>
                  </a:lnTo>
                  <a:lnTo>
                    <a:pt x="4159" y="1600"/>
                  </a:lnTo>
                  <a:lnTo>
                    <a:pt x="4186" y="1611"/>
                  </a:lnTo>
                  <a:lnTo>
                    <a:pt x="4211" y="1626"/>
                  </a:lnTo>
                  <a:lnTo>
                    <a:pt x="4231" y="1647"/>
                  </a:lnTo>
                  <a:lnTo>
                    <a:pt x="4247" y="1672"/>
                  </a:lnTo>
                  <a:lnTo>
                    <a:pt x="4257" y="1700"/>
                  </a:lnTo>
                  <a:lnTo>
                    <a:pt x="4261" y="1730"/>
                  </a:lnTo>
                  <a:lnTo>
                    <a:pt x="4261" y="2529"/>
                  </a:lnTo>
                  <a:lnTo>
                    <a:pt x="4257" y="2559"/>
                  </a:lnTo>
                  <a:lnTo>
                    <a:pt x="4247" y="2587"/>
                  </a:lnTo>
                  <a:lnTo>
                    <a:pt x="4231" y="2612"/>
                  </a:lnTo>
                  <a:lnTo>
                    <a:pt x="4211" y="2632"/>
                  </a:lnTo>
                  <a:lnTo>
                    <a:pt x="4186" y="2648"/>
                  </a:lnTo>
                  <a:lnTo>
                    <a:pt x="4159" y="2658"/>
                  </a:lnTo>
                  <a:lnTo>
                    <a:pt x="4128" y="2662"/>
                  </a:lnTo>
                  <a:lnTo>
                    <a:pt x="2662" y="2662"/>
                  </a:lnTo>
                  <a:lnTo>
                    <a:pt x="2662" y="4126"/>
                  </a:lnTo>
                  <a:lnTo>
                    <a:pt x="2660" y="4157"/>
                  </a:lnTo>
                  <a:lnTo>
                    <a:pt x="2649" y="4184"/>
                  </a:lnTo>
                  <a:lnTo>
                    <a:pt x="2634" y="4208"/>
                  </a:lnTo>
                  <a:lnTo>
                    <a:pt x="2613" y="4229"/>
                  </a:lnTo>
                  <a:lnTo>
                    <a:pt x="2588" y="4246"/>
                  </a:lnTo>
                  <a:lnTo>
                    <a:pt x="2560" y="4255"/>
                  </a:lnTo>
                  <a:lnTo>
                    <a:pt x="2530" y="4259"/>
                  </a:lnTo>
                  <a:lnTo>
                    <a:pt x="1731" y="4259"/>
                  </a:lnTo>
                  <a:lnTo>
                    <a:pt x="1701" y="4255"/>
                  </a:lnTo>
                  <a:lnTo>
                    <a:pt x="1672" y="4246"/>
                  </a:lnTo>
                  <a:lnTo>
                    <a:pt x="1648" y="4229"/>
                  </a:lnTo>
                  <a:lnTo>
                    <a:pt x="1627" y="4208"/>
                  </a:lnTo>
                  <a:lnTo>
                    <a:pt x="1611" y="4184"/>
                  </a:lnTo>
                  <a:lnTo>
                    <a:pt x="1601" y="4157"/>
                  </a:lnTo>
                  <a:lnTo>
                    <a:pt x="1597" y="4126"/>
                  </a:lnTo>
                  <a:lnTo>
                    <a:pt x="1597" y="2662"/>
                  </a:lnTo>
                  <a:lnTo>
                    <a:pt x="133" y="2662"/>
                  </a:lnTo>
                  <a:lnTo>
                    <a:pt x="102" y="2658"/>
                  </a:lnTo>
                  <a:lnTo>
                    <a:pt x="75" y="2648"/>
                  </a:lnTo>
                  <a:lnTo>
                    <a:pt x="50" y="2632"/>
                  </a:lnTo>
                  <a:lnTo>
                    <a:pt x="30" y="2612"/>
                  </a:lnTo>
                  <a:lnTo>
                    <a:pt x="13" y="2587"/>
                  </a:lnTo>
                  <a:lnTo>
                    <a:pt x="4" y="2559"/>
                  </a:lnTo>
                  <a:lnTo>
                    <a:pt x="0" y="2529"/>
                  </a:lnTo>
                  <a:lnTo>
                    <a:pt x="0" y="1730"/>
                  </a:lnTo>
                  <a:lnTo>
                    <a:pt x="4" y="1700"/>
                  </a:lnTo>
                  <a:lnTo>
                    <a:pt x="13" y="1672"/>
                  </a:lnTo>
                  <a:lnTo>
                    <a:pt x="30" y="1647"/>
                  </a:lnTo>
                  <a:lnTo>
                    <a:pt x="50" y="1626"/>
                  </a:lnTo>
                  <a:lnTo>
                    <a:pt x="75" y="1611"/>
                  </a:lnTo>
                  <a:lnTo>
                    <a:pt x="102" y="1600"/>
                  </a:lnTo>
                  <a:lnTo>
                    <a:pt x="133" y="1598"/>
                  </a:lnTo>
                  <a:lnTo>
                    <a:pt x="1597" y="1598"/>
                  </a:lnTo>
                  <a:lnTo>
                    <a:pt x="1597" y="133"/>
                  </a:lnTo>
                  <a:lnTo>
                    <a:pt x="1601" y="102"/>
                  </a:lnTo>
                  <a:lnTo>
                    <a:pt x="1611" y="75"/>
                  </a:lnTo>
                  <a:lnTo>
                    <a:pt x="1627" y="50"/>
                  </a:lnTo>
                  <a:lnTo>
                    <a:pt x="1648" y="30"/>
                  </a:lnTo>
                  <a:lnTo>
                    <a:pt x="1672" y="14"/>
                  </a:lnTo>
                  <a:lnTo>
                    <a:pt x="1701" y="4"/>
                  </a:lnTo>
                  <a:lnTo>
                    <a:pt x="17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Light"/>
                <a:ea typeface="+mn-ea"/>
                <a:cs typeface="+mn-cs"/>
              </a:endParaRPr>
            </a:p>
          </p:txBody>
        </p:sp>
        <p:sp>
          <p:nvSpPr>
            <p:cNvPr id="23" name="Freeform 10">
              <a:extLst>
                <a:ext uri="{FF2B5EF4-FFF2-40B4-BE49-F238E27FC236}">
                  <a16:creationId xmlns:a16="http://schemas.microsoft.com/office/drawing/2014/main" id="{99813D18-BA5B-2696-162C-D151AF3019EE}"/>
                </a:ext>
              </a:extLst>
            </p:cNvPr>
            <p:cNvSpPr>
              <a:spLocks noEditPoints="1"/>
            </p:cNvSpPr>
            <p:nvPr/>
          </p:nvSpPr>
          <p:spPr bwMode="auto">
            <a:xfrm>
              <a:off x="-2064543" y="2724150"/>
              <a:ext cx="1579562" cy="1577975"/>
            </a:xfrm>
            <a:custGeom>
              <a:avLst/>
              <a:gdLst>
                <a:gd name="T0" fmla="*/ 599 w 672"/>
                <a:gd name="T1" fmla="*/ 672 h 672"/>
                <a:gd name="T2" fmla="*/ 373 w 672"/>
                <a:gd name="T3" fmla="*/ 672 h 672"/>
                <a:gd name="T4" fmla="*/ 336 w 672"/>
                <a:gd name="T5" fmla="*/ 606 h 672"/>
                <a:gd name="T6" fmla="*/ 299 w 672"/>
                <a:gd name="T7" fmla="*/ 672 h 672"/>
                <a:gd name="T8" fmla="*/ 74 w 672"/>
                <a:gd name="T9" fmla="*/ 672 h 672"/>
                <a:gd name="T10" fmla="*/ 0 w 672"/>
                <a:gd name="T11" fmla="*/ 599 h 672"/>
                <a:gd name="T12" fmla="*/ 0 w 672"/>
                <a:gd name="T13" fmla="*/ 73 h 672"/>
                <a:gd name="T14" fmla="*/ 74 w 672"/>
                <a:gd name="T15" fmla="*/ 0 h 672"/>
                <a:gd name="T16" fmla="*/ 599 w 672"/>
                <a:gd name="T17" fmla="*/ 0 h 672"/>
                <a:gd name="T18" fmla="*/ 672 w 672"/>
                <a:gd name="T19" fmla="*/ 73 h 672"/>
                <a:gd name="T20" fmla="*/ 672 w 672"/>
                <a:gd name="T21" fmla="*/ 599 h 672"/>
                <a:gd name="T22" fmla="*/ 650 w 672"/>
                <a:gd name="T23" fmla="*/ 650 h 672"/>
                <a:gd name="T24" fmla="*/ 599 w 672"/>
                <a:gd name="T25" fmla="*/ 672 h 672"/>
                <a:gd name="T26" fmla="*/ 384 w 672"/>
                <a:gd name="T27" fmla="*/ 652 h 672"/>
                <a:gd name="T28" fmla="*/ 599 w 672"/>
                <a:gd name="T29" fmla="*/ 652 h 672"/>
                <a:gd name="T30" fmla="*/ 636 w 672"/>
                <a:gd name="T31" fmla="*/ 636 h 672"/>
                <a:gd name="T32" fmla="*/ 652 w 672"/>
                <a:gd name="T33" fmla="*/ 599 h 672"/>
                <a:gd name="T34" fmla="*/ 652 w 672"/>
                <a:gd name="T35" fmla="*/ 73 h 672"/>
                <a:gd name="T36" fmla="*/ 599 w 672"/>
                <a:gd name="T37" fmla="*/ 20 h 672"/>
                <a:gd name="T38" fmla="*/ 74 w 672"/>
                <a:gd name="T39" fmla="*/ 20 h 672"/>
                <a:gd name="T40" fmla="*/ 20 w 672"/>
                <a:gd name="T41" fmla="*/ 73 h 672"/>
                <a:gd name="T42" fmla="*/ 20 w 672"/>
                <a:gd name="T43" fmla="*/ 599 h 672"/>
                <a:gd name="T44" fmla="*/ 74 w 672"/>
                <a:gd name="T45" fmla="*/ 652 h 672"/>
                <a:gd name="T46" fmla="*/ 288 w 672"/>
                <a:gd name="T47" fmla="*/ 652 h 672"/>
                <a:gd name="T48" fmla="*/ 336 w 672"/>
                <a:gd name="T49" fmla="*/ 565 h 672"/>
                <a:gd name="T50" fmla="*/ 384 w 672"/>
                <a:gd name="T51" fmla="*/ 65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2" h="672">
                  <a:moveTo>
                    <a:pt x="599" y="672"/>
                  </a:moveTo>
                  <a:cubicBezTo>
                    <a:pt x="373" y="672"/>
                    <a:pt x="373" y="672"/>
                    <a:pt x="373" y="672"/>
                  </a:cubicBezTo>
                  <a:cubicBezTo>
                    <a:pt x="336" y="606"/>
                    <a:pt x="336" y="606"/>
                    <a:pt x="336" y="606"/>
                  </a:cubicBezTo>
                  <a:cubicBezTo>
                    <a:pt x="299" y="672"/>
                    <a:pt x="299" y="672"/>
                    <a:pt x="299" y="672"/>
                  </a:cubicBezTo>
                  <a:cubicBezTo>
                    <a:pt x="74" y="672"/>
                    <a:pt x="74" y="672"/>
                    <a:pt x="74" y="672"/>
                  </a:cubicBezTo>
                  <a:cubicBezTo>
                    <a:pt x="33" y="672"/>
                    <a:pt x="0" y="639"/>
                    <a:pt x="0" y="599"/>
                  </a:cubicBezTo>
                  <a:cubicBezTo>
                    <a:pt x="0" y="73"/>
                    <a:pt x="0" y="73"/>
                    <a:pt x="0" y="73"/>
                  </a:cubicBezTo>
                  <a:cubicBezTo>
                    <a:pt x="0" y="33"/>
                    <a:pt x="33" y="0"/>
                    <a:pt x="74" y="0"/>
                  </a:cubicBezTo>
                  <a:cubicBezTo>
                    <a:pt x="599" y="0"/>
                    <a:pt x="599" y="0"/>
                    <a:pt x="599" y="0"/>
                  </a:cubicBezTo>
                  <a:cubicBezTo>
                    <a:pt x="639" y="0"/>
                    <a:pt x="672" y="33"/>
                    <a:pt x="672" y="73"/>
                  </a:cubicBezTo>
                  <a:cubicBezTo>
                    <a:pt x="672" y="599"/>
                    <a:pt x="672" y="599"/>
                    <a:pt x="672" y="599"/>
                  </a:cubicBezTo>
                  <a:cubicBezTo>
                    <a:pt x="672" y="618"/>
                    <a:pt x="664" y="636"/>
                    <a:pt x="650" y="650"/>
                  </a:cubicBezTo>
                  <a:cubicBezTo>
                    <a:pt x="636" y="664"/>
                    <a:pt x="618" y="672"/>
                    <a:pt x="599" y="672"/>
                  </a:cubicBezTo>
                  <a:close/>
                  <a:moveTo>
                    <a:pt x="384" y="652"/>
                  </a:moveTo>
                  <a:cubicBezTo>
                    <a:pt x="599" y="652"/>
                    <a:pt x="599" y="652"/>
                    <a:pt x="599" y="652"/>
                  </a:cubicBezTo>
                  <a:cubicBezTo>
                    <a:pt x="613" y="652"/>
                    <a:pt x="626" y="646"/>
                    <a:pt x="636" y="636"/>
                  </a:cubicBezTo>
                  <a:cubicBezTo>
                    <a:pt x="646" y="626"/>
                    <a:pt x="652" y="613"/>
                    <a:pt x="652" y="599"/>
                  </a:cubicBezTo>
                  <a:cubicBezTo>
                    <a:pt x="652" y="73"/>
                    <a:pt x="652" y="73"/>
                    <a:pt x="652" y="73"/>
                  </a:cubicBezTo>
                  <a:cubicBezTo>
                    <a:pt x="652" y="44"/>
                    <a:pt x="628" y="20"/>
                    <a:pt x="599" y="20"/>
                  </a:cubicBezTo>
                  <a:cubicBezTo>
                    <a:pt x="74" y="20"/>
                    <a:pt x="74" y="20"/>
                    <a:pt x="74" y="20"/>
                  </a:cubicBezTo>
                  <a:cubicBezTo>
                    <a:pt x="44" y="20"/>
                    <a:pt x="20" y="44"/>
                    <a:pt x="20" y="73"/>
                  </a:cubicBezTo>
                  <a:cubicBezTo>
                    <a:pt x="20" y="599"/>
                    <a:pt x="20" y="599"/>
                    <a:pt x="20" y="599"/>
                  </a:cubicBezTo>
                  <a:cubicBezTo>
                    <a:pt x="20" y="628"/>
                    <a:pt x="44" y="652"/>
                    <a:pt x="74" y="652"/>
                  </a:cubicBezTo>
                  <a:cubicBezTo>
                    <a:pt x="288" y="652"/>
                    <a:pt x="288" y="652"/>
                    <a:pt x="288" y="652"/>
                  </a:cubicBezTo>
                  <a:cubicBezTo>
                    <a:pt x="336" y="565"/>
                    <a:pt x="336" y="565"/>
                    <a:pt x="336" y="565"/>
                  </a:cubicBezTo>
                  <a:lnTo>
                    <a:pt x="384" y="6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Light"/>
                <a:ea typeface="+mn-ea"/>
                <a:cs typeface="+mn-cs"/>
              </a:endParaRPr>
            </a:p>
          </p:txBody>
        </p:sp>
      </p:grpSp>
      <p:pic>
        <p:nvPicPr>
          <p:cNvPr id="4" name="Picture 3">
            <a:extLst>
              <a:ext uri="{FF2B5EF4-FFF2-40B4-BE49-F238E27FC236}">
                <a16:creationId xmlns:a16="http://schemas.microsoft.com/office/drawing/2014/main" id="{5A88EE3A-79BE-18FF-970D-BD02952DF4CC}"/>
              </a:ext>
            </a:extLst>
          </p:cNvPr>
          <p:cNvPicPr>
            <a:picLocks noChangeAspect="1"/>
          </p:cNvPicPr>
          <p:nvPr/>
        </p:nvPicPr>
        <p:blipFill>
          <a:blip r:embed="rId2"/>
          <a:stretch>
            <a:fillRect/>
          </a:stretch>
        </p:blipFill>
        <p:spPr>
          <a:xfrm>
            <a:off x="4381626" y="58668"/>
            <a:ext cx="4383210" cy="5026163"/>
          </a:xfrm>
          <a:prstGeom prst="rect">
            <a:avLst/>
          </a:prstGeom>
        </p:spPr>
      </p:pic>
    </p:spTree>
    <p:extLst>
      <p:ext uri="{BB962C8B-B14F-4D97-AF65-F5344CB8AC3E}">
        <p14:creationId xmlns:p14="http://schemas.microsoft.com/office/powerpoint/2010/main" val="71931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ED4FD-1D5D-BC02-DB6B-16D27ACE8F1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5F4F854-2D7B-6CCC-3EF8-1343D2E3143E}"/>
              </a:ext>
            </a:extLst>
          </p:cNvPr>
          <p:cNvSpPr/>
          <p:nvPr/>
        </p:nvSpPr>
        <p:spPr bwMode="auto">
          <a:xfrm>
            <a:off x="381000" y="1605266"/>
            <a:ext cx="1905000" cy="594360"/>
          </a:xfrm>
          <a:prstGeom prst="rect">
            <a:avLst/>
          </a:prstGeom>
          <a:solidFill>
            <a:schemeClr val="accent1"/>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bg1"/>
                </a:solidFill>
                <a:latin typeface="+mj-lt"/>
              </a:rPr>
              <a:t>In Situ Carcinoma</a:t>
            </a:r>
          </a:p>
        </p:txBody>
      </p:sp>
      <p:sp>
        <p:nvSpPr>
          <p:cNvPr id="19" name="Rectangle 18">
            <a:extLst>
              <a:ext uri="{FF2B5EF4-FFF2-40B4-BE49-F238E27FC236}">
                <a16:creationId xmlns:a16="http://schemas.microsoft.com/office/drawing/2014/main" id="{61045360-FAB6-B18B-0DD7-42D906BCDB76}"/>
              </a:ext>
            </a:extLst>
          </p:cNvPr>
          <p:cNvSpPr/>
          <p:nvPr/>
        </p:nvSpPr>
        <p:spPr bwMode="auto">
          <a:xfrm>
            <a:off x="381000" y="219962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Early Stage BC</a:t>
            </a:r>
          </a:p>
        </p:txBody>
      </p:sp>
      <p:sp>
        <p:nvSpPr>
          <p:cNvPr id="20" name="Rectangle 19">
            <a:extLst>
              <a:ext uri="{FF2B5EF4-FFF2-40B4-BE49-F238E27FC236}">
                <a16:creationId xmlns:a16="http://schemas.microsoft.com/office/drawing/2014/main" id="{041A188D-7771-3CC7-F968-1DCD915E7142}"/>
              </a:ext>
            </a:extLst>
          </p:cNvPr>
          <p:cNvSpPr/>
          <p:nvPr/>
        </p:nvSpPr>
        <p:spPr bwMode="auto">
          <a:xfrm>
            <a:off x="381000" y="279398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Locally Advanced</a:t>
            </a:r>
          </a:p>
        </p:txBody>
      </p:sp>
      <p:sp>
        <p:nvSpPr>
          <p:cNvPr id="21" name="Rectangle 20">
            <a:extLst>
              <a:ext uri="{FF2B5EF4-FFF2-40B4-BE49-F238E27FC236}">
                <a16:creationId xmlns:a16="http://schemas.microsoft.com/office/drawing/2014/main" id="{89C2E432-333D-347A-4BA3-E58D98B2D892}"/>
              </a:ext>
            </a:extLst>
          </p:cNvPr>
          <p:cNvSpPr/>
          <p:nvPr/>
        </p:nvSpPr>
        <p:spPr bwMode="auto">
          <a:xfrm>
            <a:off x="381000" y="338834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Metastatic BC</a:t>
            </a:r>
          </a:p>
        </p:txBody>
      </p:sp>
      <p:sp>
        <p:nvSpPr>
          <p:cNvPr id="22" name="Rectangle 21">
            <a:extLst>
              <a:ext uri="{FF2B5EF4-FFF2-40B4-BE49-F238E27FC236}">
                <a16:creationId xmlns:a16="http://schemas.microsoft.com/office/drawing/2014/main" id="{1BC55EFD-E5D8-C0EE-68FA-38993F79D9E0}"/>
              </a:ext>
            </a:extLst>
          </p:cNvPr>
          <p:cNvSpPr/>
          <p:nvPr/>
        </p:nvSpPr>
        <p:spPr bwMode="auto">
          <a:xfrm>
            <a:off x="381000" y="398270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tx1">
                    <a:lumMod val="75000"/>
                    <a:lumOff val="25000"/>
                  </a:schemeClr>
                </a:solidFill>
                <a:latin typeface="+mj-lt"/>
              </a:rPr>
              <a:t>Supportive Care</a:t>
            </a:r>
          </a:p>
        </p:txBody>
      </p:sp>
      <p:sp>
        <p:nvSpPr>
          <p:cNvPr id="7" name="Rectangle 6">
            <a:extLst>
              <a:ext uri="{FF2B5EF4-FFF2-40B4-BE49-F238E27FC236}">
                <a16:creationId xmlns:a16="http://schemas.microsoft.com/office/drawing/2014/main" id="{50BAFB88-471B-4844-11C2-72C826FCB4E3}"/>
              </a:ext>
            </a:extLst>
          </p:cNvPr>
          <p:cNvSpPr/>
          <p:nvPr/>
        </p:nvSpPr>
        <p:spPr bwMode="auto">
          <a:xfrm>
            <a:off x="2286000" y="1400783"/>
            <a:ext cx="6463364" cy="3380767"/>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2" name="Title 61">
            <a:extLst>
              <a:ext uri="{FF2B5EF4-FFF2-40B4-BE49-F238E27FC236}">
                <a16:creationId xmlns:a16="http://schemas.microsoft.com/office/drawing/2014/main" id="{2A4522CE-D2F4-D685-D6D8-8DF44D70E0DA}"/>
              </a:ext>
            </a:extLst>
          </p:cNvPr>
          <p:cNvSpPr>
            <a:spLocks noGrp="1"/>
          </p:cNvSpPr>
          <p:nvPr>
            <p:ph type="title"/>
          </p:nvPr>
        </p:nvSpPr>
        <p:spPr/>
        <p:txBody>
          <a:bodyPr/>
          <a:lstStyle/>
          <a:p>
            <a:r>
              <a:rPr lang="en-US" dirty="0"/>
              <a:t>Breast Cancer Treatment</a:t>
            </a:r>
          </a:p>
        </p:txBody>
      </p:sp>
      <p:sp>
        <p:nvSpPr>
          <p:cNvPr id="24" name="Inhaltsplatzhalter 4">
            <a:extLst>
              <a:ext uri="{FF2B5EF4-FFF2-40B4-BE49-F238E27FC236}">
                <a16:creationId xmlns:a16="http://schemas.microsoft.com/office/drawing/2014/main" id="{F64A96DD-0F57-B9E4-23D0-5A4CF99AE27C}"/>
              </a:ext>
            </a:extLst>
          </p:cNvPr>
          <p:cNvSpPr txBox="1">
            <a:spLocks/>
          </p:cNvSpPr>
          <p:nvPr/>
        </p:nvSpPr>
        <p:spPr>
          <a:xfrm>
            <a:off x="2743200" y="2229035"/>
            <a:ext cx="5638800" cy="171431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a:latin typeface="+mj-lt"/>
              </a:rPr>
              <a:t>Ductal Carcinoma In Situ (DCIS)</a:t>
            </a:r>
          </a:p>
          <a:p>
            <a:pPr marL="0" indent="0">
              <a:buNone/>
            </a:pPr>
            <a:endParaRPr lang="en-US" sz="2400" b="1" dirty="0">
              <a:latin typeface="+mj-lt"/>
            </a:endParaRPr>
          </a:p>
          <a:p>
            <a:pPr marL="0" indent="0">
              <a:buNone/>
            </a:pPr>
            <a:endParaRPr lang="en-US" sz="2400" b="1" dirty="0">
              <a:latin typeface="+mj-lt"/>
            </a:endParaRPr>
          </a:p>
          <a:p>
            <a:r>
              <a:rPr lang="en-US" sz="2400" b="1" dirty="0">
                <a:latin typeface="+mj-lt"/>
              </a:rPr>
              <a:t>Lobular Carcinoma In Situ (LCIS)</a:t>
            </a:r>
            <a:endParaRPr lang="en-US" sz="1600" dirty="0"/>
          </a:p>
        </p:txBody>
      </p:sp>
      <p:sp>
        <p:nvSpPr>
          <p:cNvPr id="3" name="Text Placeholder 2">
            <a:extLst>
              <a:ext uri="{FF2B5EF4-FFF2-40B4-BE49-F238E27FC236}">
                <a16:creationId xmlns:a16="http://schemas.microsoft.com/office/drawing/2014/main" id="{C99D23B5-2B37-6D8C-70EE-D42E55EC8A4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7325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FBC33-1ADC-BC96-3372-CE4D7DE3206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8BADBE3-5D8B-9160-2157-56AFF864C39C}"/>
              </a:ext>
            </a:extLst>
          </p:cNvPr>
          <p:cNvSpPr/>
          <p:nvPr/>
        </p:nvSpPr>
        <p:spPr bwMode="auto">
          <a:xfrm>
            <a:off x="381000" y="160526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tx1">
                    <a:lumMod val="75000"/>
                    <a:lumOff val="25000"/>
                  </a:schemeClr>
                </a:solidFill>
                <a:latin typeface="+mj-lt"/>
              </a:rPr>
              <a:t>In Situ Carcinoma</a:t>
            </a:r>
          </a:p>
        </p:txBody>
      </p:sp>
      <p:sp>
        <p:nvSpPr>
          <p:cNvPr id="19" name="Rectangle 18">
            <a:extLst>
              <a:ext uri="{FF2B5EF4-FFF2-40B4-BE49-F238E27FC236}">
                <a16:creationId xmlns:a16="http://schemas.microsoft.com/office/drawing/2014/main" id="{0CE14D05-7A34-6617-C7D2-CBD41A660FD4}"/>
              </a:ext>
            </a:extLst>
          </p:cNvPr>
          <p:cNvSpPr/>
          <p:nvPr/>
        </p:nvSpPr>
        <p:spPr bwMode="auto">
          <a:xfrm>
            <a:off x="381000" y="2199626"/>
            <a:ext cx="1905000" cy="594360"/>
          </a:xfrm>
          <a:prstGeom prst="rect">
            <a:avLst/>
          </a:prstGeom>
          <a:solidFill>
            <a:schemeClr val="accent3"/>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bg1"/>
                </a:solidFill>
                <a:latin typeface="Calibri" panose="020F0502020204030204" pitchFamily="34" charset="0"/>
                <a:cs typeface="Calibri" panose="020F0502020204030204" pitchFamily="34" charset="0"/>
              </a:rPr>
              <a:t>Early Stage BC</a:t>
            </a:r>
          </a:p>
        </p:txBody>
      </p:sp>
      <p:sp>
        <p:nvSpPr>
          <p:cNvPr id="20" name="Rectangle 19">
            <a:extLst>
              <a:ext uri="{FF2B5EF4-FFF2-40B4-BE49-F238E27FC236}">
                <a16:creationId xmlns:a16="http://schemas.microsoft.com/office/drawing/2014/main" id="{9F72483B-179A-233A-3C53-39C692C81902}"/>
              </a:ext>
            </a:extLst>
          </p:cNvPr>
          <p:cNvSpPr/>
          <p:nvPr/>
        </p:nvSpPr>
        <p:spPr bwMode="auto">
          <a:xfrm>
            <a:off x="381000" y="279398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tx1">
                    <a:lumMod val="75000"/>
                    <a:lumOff val="25000"/>
                  </a:schemeClr>
                </a:solidFill>
                <a:latin typeface="+mj-lt"/>
              </a:rPr>
              <a:t>Locally Advanced</a:t>
            </a:r>
          </a:p>
        </p:txBody>
      </p:sp>
      <p:sp>
        <p:nvSpPr>
          <p:cNvPr id="21" name="Rectangle 20">
            <a:extLst>
              <a:ext uri="{FF2B5EF4-FFF2-40B4-BE49-F238E27FC236}">
                <a16:creationId xmlns:a16="http://schemas.microsoft.com/office/drawing/2014/main" id="{DE230939-6097-3833-ED51-D0DC52FFDA35}"/>
              </a:ext>
            </a:extLst>
          </p:cNvPr>
          <p:cNvSpPr/>
          <p:nvPr/>
        </p:nvSpPr>
        <p:spPr bwMode="auto">
          <a:xfrm>
            <a:off x="381000" y="338834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Metastatic BC</a:t>
            </a:r>
          </a:p>
        </p:txBody>
      </p:sp>
      <p:sp>
        <p:nvSpPr>
          <p:cNvPr id="22" name="Rectangle 21">
            <a:extLst>
              <a:ext uri="{FF2B5EF4-FFF2-40B4-BE49-F238E27FC236}">
                <a16:creationId xmlns:a16="http://schemas.microsoft.com/office/drawing/2014/main" id="{7426694A-0DC9-58C4-5673-45A5F694FD3E}"/>
              </a:ext>
            </a:extLst>
          </p:cNvPr>
          <p:cNvSpPr/>
          <p:nvPr/>
        </p:nvSpPr>
        <p:spPr bwMode="auto">
          <a:xfrm>
            <a:off x="381000" y="398270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Supportive Care</a:t>
            </a:r>
          </a:p>
        </p:txBody>
      </p:sp>
      <p:sp>
        <p:nvSpPr>
          <p:cNvPr id="7" name="Rectangle 6">
            <a:extLst>
              <a:ext uri="{FF2B5EF4-FFF2-40B4-BE49-F238E27FC236}">
                <a16:creationId xmlns:a16="http://schemas.microsoft.com/office/drawing/2014/main" id="{D2DE97FC-A68E-8301-8BFB-B9578EADD170}"/>
              </a:ext>
            </a:extLst>
          </p:cNvPr>
          <p:cNvSpPr/>
          <p:nvPr/>
        </p:nvSpPr>
        <p:spPr bwMode="auto">
          <a:xfrm>
            <a:off x="2286000" y="1400783"/>
            <a:ext cx="6463364" cy="3380767"/>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2" name="Title 61">
            <a:extLst>
              <a:ext uri="{FF2B5EF4-FFF2-40B4-BE49-F238E27FC236}">
                <a16:creationId xmlns:a16="http://schemas.microsoft.com/office/drawing/2014/main" id="{C2810C24-2ED4-EF73-7EF7-2F15785EBCFE}"/>
              </a:ext>
            </a:extLst>
          </p:cNvPr>
          <p:cNvSpPr>
            <a:spLocks noGrp="1"/>
          </p:cNvSpPr>
          <p:nvPr>
            <p:ph type="title"/>
          </p:nvPr>
        </p:nvSpPr>
        <p:spPr/>
        <p:txBody>
          <a:bodyPr/>
          <a:lstStyle/>
          <a:p>
            <a:r>
              <a:rPr lang="en-US" dirty="0"/>
              <a:t>Breast Cancer Treatment</a:t>
            </a:r>
          </a:p>
        </p:txBody>
      </p:sp>
      <p:sp>
        <p:nvSpPr>
          <p:cNvPr id="24" name="Inhaltsplatzhalter 4">
            <a:extLst>
              <a:ext uri="{FF2B5EF4-FFF2-40B4-BE49-F238E27FC236}">
                <a16:creationId xmlns:a16="http://schemas.microsoft.com/office/drawing/2014/main" id="{29F74D5C-51A1-E650-100F-DB3B2226F71D}"/>
              </a:ext>
            </a:extLst>
          </p:cNvPr>
          <p:cNvSpPr txBox="1">
            <a:spLocks/>
          </p:cNvSpPr>
          <p:nvPr/>
        </p:nvSpPr>
        <p:spPr>
          <a:xfrm>
            <a:off x="2829899" y="2096691"/>
            <a:ext cx="5410201" cy="184665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lnSpc>
                <a:spcPct val="100000"/>
              </a:lnSpc>
              <a:spcAft>
                <a:spcPts val="0"/>
              </a:spcAft>
              <a:defRPr/>
            </a:pPr>
            <a:r>
              <a:rPr kumimoji="0" lang="en-US" sz="2400" b="1" i="0" u="none" strike="noStrike" kern="1200" cap="none" spc="0" normalizeH="0" baseline="0" noProof="0" dirty="0">
                <a:ln>
                  <a:noFill/>
                </a:ln>
                <a:effectLst/>
                <a:uLnTx/>
                <a:uFillTx/>
                <a:latin typeface="Calibri"/>
                <a:ea typeface="+mn-ea"/>
                <a:cs typeface="+mn-cs"/>
              </a:rPr>
              <a:t>Surgery (BCS Vs. Mastectomy)</a:t>
            </a:r>
          </a:p>
          <a:p>
            <a:pPr defTabSz="914400">
              <a:lnSpc>
                <a:spcPct val="100000"/>
              </a:lnSpc>
              <a:spcAft>
                <a:spcPts val="0"/>
              </a:spcAft>
              <a:defRPr/>
            </a:pPr>
            <a:endParaRPr kumimoji="0" lang="en-US" sz="2400" b="1" i="0" u="none" strike="noStrike" kern="1200" cap="none" spc="0" normalizeH="0" baseline="0" noProof="0" dirty="0">
              <a:ln>
                <a:noFill/>
              </a:ln>
              <a:effectLst/>
              <a:uLnTx/>
              <a:uFillTx/>
              <a:latin typeface="Calibri"/>
              <a:ea typeface="+mn-ea"/>
              <a:cs typeface="+mn-cs"/>
            </a:endParaRPr>
          </a:p>
          <a:p>
            <a:pPr defTabSz="914400">
              <a:lnSpc>
                <a:spcPct val="100000"/>
              </a:lnSpc>
              <a:spcAft>
                <a:spcPts val="0"/>
              </a:spcAft>
              <a:defRPr/>
            </a:pPr>
            <a:r>
              <a:rPr kumimoji="0" lang="en-US" sz="2400" b="1" i="0" u="none" strike="noStrike" kern="1200" cap="none" spc="0" normalizeH="0" baseline="0" noProof="0" dirty="0">
                <a:ln>
                  <a:noFill/>
                </a:ln>
                <a:effectLst/>
                <a:uLnTx/>
                <a:uFillTx/>
                <a:latin typeface="Calibri"/>
                <a:ea typeface="+mn-ea"/>
                <a:cs typeface="+mn-cs"/>
              </a:rPr>
              <a:t>Adjuvant Radiotherapy</a:t>
            </a:r>
          </a:p>
          <a:p>
            <a:pPr marR="0" lvl="0" algn="l" defTabSz="914400" rtl="0" eaLnBrk="1" fontAlgn="auto" latinLnBrk="0" hangingPunct="1">
              <a:lnSpc>
                <a:spcPct val="100000"/>
              </a:lnSpc>
              <a:spcBef>
                <a:spcPts val="0"/>
              </a:spcBef>
              <a:spcAft>
                <a:spcPts val="0"/>
              </a:spcAft>
              <a:buClrTx/>
              <a:buSzTx/>
              <a:buFontTx/>
              <a:buChar char="-"/>
              <a:tabLst/>
              <a:defRPr/>
            </a:pPr>
            <a:endParaRPr lang="en-US" sz="2400" b="1" dirty="0">
              <a:latin typeface="Calibri"/>
            </a:endParaRPr>
          </a:p>
          <a:p>
            <a:pPr defTabSz="914400">
              <a:lnSpc>
                <a:spcPct val="100000"/>
              </a:lnSpc>
              <a:spcAft>
                <a:spcPts val="0"/>
              </a:spcAft>
              <a:defRPr/>
            </a:pPr>
            <a:r>
              <a:rPr kumimoji="0" lang="en-US" sz="2400" b="1" i="0" u="none" strike="noStrike" kern="1200" cap="none" spc="0" normalizeH="0" baseline="0" noProof="0" dirty="0">
                <a:ln>
                  <a:noFill/>
                </a:ln>
                <a:effectLst/>
                <a:uLnTx/>
                <a:uFillTx/>
                <a:latin typeface="Calibri"/>
                <a:ea typeface="+mn-ea"/>
                <a:cs typeface="+mn-cs"/>
              </a:rPr>
              <a:t>Adjuvant Systemic Therapy</a:t>
            </a:r>
            <a:endParaRPr kumimoji="0" lang="en-US" sz="1600" b="0" i="0" u="none" strike="noStrike" kern="1200" cap="none" spc="0" normalizeH="0" baseline="0" noProof="0" dirty="0">
              <a:ln>
                <a:noFill/>
              </a:ln>
              <a:effectLst/>
              <a:uLnTx/>
              <a:uFillTx/>
              <a:latin typeface="Calibri Light"/>
              <a:ea typeface="+mn-ea"/>
              <a:cs typeface="+mn-cs"/>
            </a:endParaRPr>
          </a:p>
        </p:txBody>
      </p:sp>
      <p:sp>
        <p:nvSpPr>
          <p:cNvPr id="4" name="Text Placeholder 3">
            <a:extLst>
              <a:ext uri="{FF2B5EF4-FFF2-40B4-BE49-F238E27FC236}">
                <a16:creationId xmlns:a16="http://schemas.microsoft.com/office/drawing/2014/main" id="{7F3CFC58-286F-682D-1BB5-E70F45CD0CB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65441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45FFE-1C6E-38B2-F352-D1906C573EC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A4C995C-CEE3-967B-DBCE-5A5ED2E35B5B}"/>
              </a:ext>
            </a:extLst>
          </p:cNvPr>
          <p:cNvSpPr/>
          <p:nvPr/>
        </p:nvSpPr>
        <p:spPr bwMode="auto">
          <a:xfrm>
            <a:off x="381000" y="160526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In Situ Carcinoma</a:t>
            </a:r>
          </a:p>
        </p:txBody>
      </p:sp>
      <p:sp>
        <p:nvSpPr>
          <p:cNvPr id="19" name="Rectangle 18">
            <a:extLst>
              <a:ext uri="{FF2B5EF4-FFF2-40B4-BE49-F238E27FC236}">
                <a16:creationId xmlns:a16="http://schemas.microsoft.com/office/drawing/2014/main" id="{4FCFB67C-1A15-9C22-58F1-5978636928A6}"/>
              </a:ext>
            </a:extLst>
          </p:cNvPr>
          <p:cNvSpPr/>
          <p:nvPr/>
        </p:nvSpPr>
        <p:spPr bwMode="auto">
          <a:xfrm>
            <a:off x="381000" y="2199626"/>
            <a:ext cx="1905000" cy="594360"/>
          </a:xfrm>
          <a:prstGeom prst="rect">
            <a:avLst/>
          </a:prstGeom>
          <a:solidFill>
            <a:schemeClr val="accent3"/>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Early Stage BC</a:t>
            </a:r>
          </a:p>
        </p:txBody>
      </p:sp>
      <p:sp>
        <p:nvSpPr>
          <p:cNvPr id="20" name="Rectangle 19">
            <a:extLst>
              <a:ext uri="{FF2B5EF4-FFF2-40B4-BE49-F238E27FC236}">
                <a16:creationId xmlns:a16="http://schemas.microsoft.com/office/drawing/2014/main" id="{0257645A-BC76-1896-9A03-7356F0B378D3}"/>
              </a:ext>
            </a:extLst>
          </p:cNvPr>
          <p:cNvSpPr/>
          <p:nvPr/>
        </p:nvSpPr>
        <p:spPr bwMode="auto">
          <a:xfrm>
            <a:off x="381000" y="279398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Locally Advanced</a:t>
            </a:r>
          </a:p>
        </p:txBody>
      </p:sp>
      <p:sp>
        <p:nvSpPr>
          <p:cNvPr id="21" name="Rectangle 20">
            <a:extLst>
              <a:ext uri="{FF2B5EF4-FFF2-40B4-BE49-F238E27FC236}">
                <a16:creationId xmlns:a16="http://schemas.microsoft.com/office/drawing/2014/main" id="{A92213E8-100D-4230-5C7B-EDD15FEFD770}"/>
              </a:ext>
            </a:extLst>
          </p:cNvPr>
          <p:cNvSpPr/>
          <p:nvPr/>
        </p:nvSpPr>
        <p:spPr bwMode="auto">
          <a:xfrm>
            <a:off x="381000" y="338834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Metastatic BC</a:t>
            </a:r>
          </a:p>
        </p:txBody>
      </p:sp>
      <p:sp>
        <p:nvSpPr>
          <p:cNvPr id="22" name="Rectangle 21">
            <a:extLst>
              <a:ext uri="{FF2B5EF4-FFF2-40B4-BE49-F238E27FC236}">
                <a16:creationId xmlns:a16="http://schemas.microsoft.com/office/drawing/2014/main" id="{BE5D4078-3CF4-C8EA-17C6-B18FD43C773E}"/>
              </a:ext>
            </a:extLst>
          </p:cNvPr>
          <p:cNvSpPr/>
          <p:nvPr/>
        </p:nvSpPr>
        <p:spPr bwMode="auto">
          <a:xfrm>
            <a:off x="381000" y="398270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Supportive Care</a:t>
            </a:r>
          </a:p>
        </p:txBody>
      </p:sp>
      <p:sp>
        <p:nvSpPr>
          <p:cNvPr id="7" name="Rectangle 6">
            <a:extLst>
              <a:ext uri="{FF2B5EF4-FFF2-40B4-BE49-F238E27FC236}">
                <a16:creationId xmlns:a16="http://schemas.microsoft.com/office/drawing/2014/main" id="{3D784E27-49C6-99F1-03F0-1CF139251043}"/>
              </a:ext>
            </a:extLst>
          </p:cNvPr>
          <p:cNvSpPr/>
          <p:nvPr/>
        </p:nvSpPr>
        <p:spPr bwMode="auto">
          <a:xfrm>
            <a:off x="2286000" y="1400783"/>
            <a:ext cx="6463364" cy="3380767"/>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Light"/>
              <a:ea typeface="+mn-ea"/>
              <a:cs typeface="+mn-cs"/>
            </a:endParaRPr>
          </a:p>
        </p:txBody>
      </p:sp>
      <p:sp>
        <p:nvSpPr>
          <p:cNvPr id="62" name="Title 61">
            <a:extLst>
              <a:ext uri="{FF2B5EF4-FFF2-40B4-BE49-F238E27FC236}">
                <a16:creationId xmlns:a16="http://schemas.microsoft.com/office/drawing/2014/main" id="{C6D2D5CD-16BC-67CA-BE28-F06ED1FD3A6C}"/>
              </a:ext>
            </a:extLst>
          </p:cNvPr>
          <p:cNvSpPr>
            <a:spLocks noGrp="1"/>
          </p:cNvSpPr>
          <p:nvPr>
            <p:ph type="title"/>
          </p:nvPr>
        </p:nvSpPr>
        <p:spPr/>
        <p:txBody>
          <a:bodyPr/>
          <a:lstStyle/>
          <a:p>
            <a:r>
              <a:rPr lang="en-US" dirty="0"/>
              <a:t>Breast Cancer Treatment</a:t>
            </a:r>
          </a:p>
        </p:txBody>
      </p:sp>
      <p:sp>
        <p:nvSpPr>
          <p:cNvPr id="24" name="Inhaltsplatzhalter 4">
            <a:extLst>
              <a:ext uri="{FF2B5EF4-FFF2-40B4-BE49-F238E27FC236}">
                <a16:creationId xmlns:a16="http://schemas.microsoft.com/office/drawing/2014/main" id="{0B804D6B-68AE-674C-DBFF-909F6F918392}"/>
              </a:ext>
            </a:extLst>
          </p:cNvPr>
          <p:cNvSpPr txBox="1">
            <a:spLocks/>
          </p:cNvSpPr>
          <p:nvPr/>
        </p:nvSpPr>
        <p:spPr>
          <a:xfrm>
            <a:off x="2812581" y="1895892"/>
            <a:ext cx="5410201" cy="233910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914400">
              <a:lnSpc>
                <a:spcPct val="100000"/>
              </a:lnSpc>
              <a:spcAft>
                <a:spcPts val="0"/>
              </a:spcAft>
              <a:buNone/>
              <a:defRPr/>
            </a:pPr>
            <a:r>
              <a:rPr lang="en-US" sz="2400" b="1" dirty="0">
                <a:solidFill>
                  <a:srgbClr val="FFFFFF"/>
                </a:solidFill>
                <a:latin typeface="Calibri" panose="020F0502020204030204" pitchFamily="34" charset="0"/>
                <a:cs typeface="Calibri" panose="020F0502020204030204" pitchFamily="34" charset="0"/>
              </a:rPr>
              <a:t>Adjuvant Systemic Therapy</a:t>
            </a:r>
          </a:p>
          <a:p>
            <a:pPr marL="0" lvl="0" indent="0" defTabSz="914400">
              <a:lnSpc>
                <a:spcPct val="100000"/>
              </a:lnSpc>
              <a:spcAft>
                <a:spcPts val="0"/>
              </a:spcAft>
              <a:buNone/>
              <a:defRPr/>
            </a:pPr>
            <a:endParaRPr lang="en-US" sz="2000" b="1" i="1" dirty="0">
              <a:solidFill>
                <a:srgbClr val="FFFFFF"/>
              </a:solidFill>
              <a:latin typeface="Arial" panose="020B0604020202020204" pitchFamily="34" charset="0"/>
              <a:cs typeface="Arial" panose="020B0604020202020204" pitchFamily="34" charset="0"/>
            </a:endParaRPr>
          </a:p>
          <a:p>
            <a:pPr lvl="0" defTabSz="914400">
              <a:lnSpc>
                <a:spcPct val="100000"/>
              </a:lnSpc>
              <a:spcAft>
                <a:spcPts val="0"/>
              </a:spcAft>
              <a:buFont typeface="Wingdings" panose="05000000000000000000" pitchFamily="2" charset="2"/>
              <a:buChar char="Ø"/>
              <a:defRPr/>
            </a:pPr>
            <a:r>
              <a:rPr lang="en-US" sz="1800" b="1" i="1" dirty="0">
                <a:solidFill>
                  <a:srgbClr val="CCFF99"/>
                </a:solidFill>
                <a:latin typeface="Constantia" panose="02030602050306030303" pitchFamily="18" charset="0"/>
                <a:cs typeface="Arial" panose="020B0604020202020204" pitchFamily="34" charset="0"/>
              </a:rPr>
              <a:t>     Adjuvant Chemotherapy</a:t>
            </a:r>
          </a:p>
          <a:p>
            <a:pPr lvl="0" defTabSz="914400">
              <a:lnSpc>
                <a:spcPct val="100000"/>
              </a:lnSpc>
              <a:spcAft>
                <a:spcPts val="0"/>
              </a:spcAft>
              <a:buFont typeface="Wingdings" panose="05000000000000000000" pitchFamily="2" charset="2"/>
              <a:buChar char="Ø"/>
              <a:defRPr/>
            </a:pPr>
            <a:endParaRPr lang="en-US" sz="1200" b="1" i="1" dirty="0">
              <a:solidFill>
                <a:srgbClr val="CCFF99"/>
              </a:solidFill>
              <a:latin typeface="Constantia" panose="02030602050306030303" pitchFamily="18" charset="0"/>
              <a:cs typeface="Arial" panose="020B0604020202020204" pitchFamily="34" charset="0"/>
            </a:endParaRPr>
          </a:p>
          <a:p>
            <a:pPr lvl="0" defTabSz="914400">
              <a:lnSpc>
                <a:spcPct val="100000"/>
              </a:lnSpc>
              <a:spcAft>
                <a:spcPts val="0"/>
              </a:spcAft>
              <a:buFont typeface="Wingdings" panose="05000000000000000000" pitchFamily="2" charset="2"/>
              <a:buChar char="Ø"/>
              <a:defRPr/>
            </a:pPr>
            <a:r>
              <a:rPr lang="en-US" sz="1800" b="1" i="1" dirty="0">
                <a:solidFill>
                  <a:srgbClr val="CCFF99"/>
                </a:solidFill>
                <a:latin typeface="Constantia" panose="02030602050306030303" pitchFamily="18" charset="0"/>
                <a:cs typeface="Arial" panose="020B0604020202020204" pitchFamily="34" charset="0"/>
              </a:rPr>
              <a:t>     Adjuvant Endocrine Therapy</a:t>
            </a:r>
          </a:p>
          <a:p>
            <a:pPr lvl="0" defTabSz="914400">
              <a:lnSpc>
                <a:spcPct val="100000"/>
              </a:lnSpc>
              <a:spcAft>
                <a:spcPts val="0"/>
              </a:spcAft>
              <a:buFont typeface="Wingdings" panose="05000000000000000000" pitchFamily="2" charset="2"/>
              <a:buChar char="Ø"/>
              <a:defRPr/>
            </a:pPr>
            <a:endParaRPr lang="en-US" sz="1200" b="1" i="1" dirty="0">
              <a:solidFill>
                <a:srgbClr val="CCFF99"/>
              </a:solidFill>
              <a:latin typeface="Constantia" panose="02030602050306030303" pitchFamily="18" charset="0"/>
              <a:cs typeface="Arial" panose="020B0604020202020204" pitchFamily="34" charset="0"/>
            </a:endParaRPr>
          </a:p>
          <a:p>
            <a:pPr lvl="0" defTabSz="914400">
              <a:lnSpc>
                <a:spcPct val="100000"/>
              </a:lnSpc>
              <a:spcAft>
                <a:spcPts val="0"/>
              </a:spcAft>
              <a:buFont typeface="Wingdings" panose="05000000000000000000" pitchFamily="2" charset="2"/>
              <a:buChar char="Ø"/>
              <a:defRPr/>
            </a:pPr>
            <a:r>
              <a:rPr lang="en-US" sz="1800" b="1" i="1" dirty="0">
                <a:solidFill>
                  <a:srgbClr val="CCFF99"/>
                </a:solidFill>
                <a:latin typeface="Constantia" panose="02030602050306030303" pitchFamily="18" charset="0"/>
                <a:cs typeface="Arial" panose="020B0604020202020204" pitchFamily="34" charset="0"/>
              </a:rPr>
              <a:t>     Adjuvant Anti HER-2 Therapy</a:t>
            </a:r>
          </a:p>
          <a:p>
            <a:pPr lvl="0" defTabSz="914400">
              <a:lnSpc>
                <a:spcPct val="100000"/>
              </a:lnSpc>
              <a:spcAft>
                <a:spcPts val="0"/>
              </a:spcAft>
              <a:buFont typeface="Wingdings" panose="05000000000000000000" pitchFamily="2" charset="2"/>
              <a:buChar char="Ø"/>
              <a:defRPr/>
            </a:pPr>
            <a:endParaRPr lang="en-US" sz="1200" b="1" i="1" dirty="0">
              <a:solidFill>
                <a:srgbClr val="CCFF99"/>
              </a:solidFill>
              <a:latin typeface="Constantia" panose="02030602050306030303" pitchFamily="18" charset="0"/>
              <a:cs typeface="Arial" panose="020B0604020202020204" pitchFamily="34" charset="0"/>
            </a:endParaRPr>
          </a:p>
          <a:p>
            <a:pPr lvl="0" defTabSz="914400">
              <a:lnSpc>
                <a:spcPct val="100000"/>
              </a:lnSpc>
              <a:spcAft>
                <a:spcPts val="0"/>
              </a:spcAft>
              <a:buFont typeface="Wingdings" panose="05000000000000000000" pitchFamily="2" charset="2"/>
              <a:buChar char="Ø"/>
              <a:defRPr/>
            </a:pPr>
            <a:r>
              <a:rPr lang="en-US" sz="1800" b="1" i="1" dirty="0">
                <a:solidFill>
                  <a:srgbClr val="CCFF99"/>
                </a:solidFill>
                <a:latin typeface="Constantia" panose="02030602050306030303" pitchFamily="18" charset="0"/>
                <a:cs typeface="Arial" panose="020B0604020202020204" pitchFamily="34" charset="0"/>
              </a:rPr>
              <a:t>     Other Adjuvant Approaches</a:t>
            </a:r>
            <a:endParaRPr lang="en-US" sz="1200" b="1" i="1" dirty="0">
              <a:solidFill>
                <a:srgbClr val="CCFF99"/>
              </a:solidFill>
              <a:latin typeface="Constantia" panose="02030602050306030303" pitchFamily="18" charset="0"/>
              <a:cs typeface="Arial" panose="020B0604020202020204" pitchFamily="34" charset="0"/>
            </a:endParaRPr>
          </a:p>
        </p:txBody>
      </p:sp>
      <p:sp>
        <p:nvSpPr>
          <p:cNvPr id="4" name="Text Placeholder 3">
            <a:extLst>
              <a:ext uri="{FF2B5EF4-FFF2-40B4-BE49-F238E27FC236}">
                <a16:creationId xmlns:a16="http://schemas.microsoft.com/office/drawing/2014/main" id="{82E66A2B-C2A9-8B4E-478A-838E0B6C69E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7432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F6B06-2066-4DB5-2377-BCD742C735B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08A855C-5F08-08A4-4AE9-35F07B48F40B}"/>
              </a:ext>
            </a:extLst>
          </p:cNvPr>
          <p:cNvSpPr/>
          <p:nvPr/>
        </p:nvSpPr>
        <p:spPr bwMode="auto">
          <a:xfrm>
            <a:off x="381000" y="160526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tx1">
                    <a:lumMod val="75000"/>
                    <a:lumOff val="25000"/>
                  </a:schemeClr>
                </a:solidFill>
                <a:latin typeface="+mj-lt"/>
              </a:rPr>
              <a:t>In Situ Carcinoma</a:t>
            </a:r>
          </a:p>
        </p:txBody>
      </p:sp>
      <p:sp>
        <p:nvSpPr>
          <p:cNvPr id="19" name="Rectangle 18">
            <a:extLst>
              <a:ext uri="{FF2B5EF4-FFF2-40B4-BE49-F238E27FC236}">
                <a16:creationId xmlns:a16="http://schemas.microsoft.com/office/drawing/2014/main" id="{486F4269-1A60-E67E-68BF-67A26660C680}"/>
              </a:ext>
            </a:extLst>
          </p:cNvPr>
          <p:cNvSpPr/>
          <p:nvPr/>
        </p:nvSpPr>
        <p:spPr bwMode="auto">
          <a:xfrm>
            <a:off x="381000" y="219962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Early Stage BC</a:t>
            </a:r>
          </a:p>
        </p:txBody>
      </p:sp>
      <p:sp>
        <p:nvSpPr>
          <p:cNvPr id="20" name="Rectangle 19">
            <a:extLst>
              <a:ext uri="{FF2B5EF4-FFF2-40B4-BE49-F238E27FC236}">
                <a16:creationId xmlns:a16="http://schemas.microsoft.com/office/drawing/2014/main" id="{C1EAC9D2-DF38-19F8-71FB-301F4E8579B8}"/>
              </a:ext>
            </a:extLst>
          </p:cNvPr>
          <p:cNvSpPr/>
          <p:nvPr/>
        </p:nvSpPr>
        <p:spPr bwMode="auto">
          <a:xfrm>
            <a:off x="381000" y="2793986"/>
            <a:ext cx="1905000" cy="594360"/>
          </a:xfrm>
          <a:prstGeom prst="rect">
            <a:avLst/>
          </a:prstGeom>
          <a:solidFill>
            <a:schemeClr val="accent3"/>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bg1"/>
                </a:solidFill>
                <a:latin typeface="+mj-lt"/>
              </a:rPr>
              <a:t>Locally Advanced</a:t>
            </a:r>
          </a:p>
        </p:txBody>
      </p:sp>
      <p:sp>
        <p:nvSpPr>
          <p:cNvPr id="21" name="Rectangle 20">
            <a:extLst>
              <a:ext uri="{FF2B5EF4-FFF2-40B4-BE49-F238E27FC236}">
                <a16:creationId xmlns:a16="http://schemas.microsoft.com/office/drawing/2014/main" id="{316E0E83-EF46-13D5-1BD6-81B913D5F36B}"/>
              </a:ext>
            </a:extLst>
          </p:cNvPr>
          <p:cNvSpPr/>
          <p:nvPr/>
        </p:nvSpPr>
        <p:spPr bwMode="auto">
          <a:xfrm>
            <a:off x="381000" y="338834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Metastatic BC</a:t>
            </a:r>
          </a:p>
        </p:txBody>
      </p:sp>
      <p:sp>
        <p:nvSpPr>
          <p:cNvPr id="22" name="Rectangle 21">
            <a:extLst>
              <a:ext uri="{FF2B5EF4-FFF2-40B4-BE49-F238E27FC236}">
                <a16:creationId xmlns:a16="http://schemas.microsoft.com/office/drawing/2014/main" id="{64B42BA0-D6D2-BFA8-2859-0CBEC08DBDEB}"/>
              </a:ext>
            </a:extLst>
          </p:cNvPr>
          <p:cNvSpPr/>
          <p:nvPr/>
        </p:nvSpPr>
        <p:spPr bwMode="auto">
          <a:xfrm>
            <a:off x="381000" y="398270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Supportive Care</a:t>
            </a:r>
          </a:p>
        </p:txBody>
      </p:sp>
      <p:sp>
        <p:nvSpPr>
          <p:cNvPr id="7" name="Rectangle 6">
            <a:extLst>
              <a:ext uri="{FF2B5EF4-FFF2-40B4-BE49-F238E27FC236}">
                <a16:creationId xmlns:a16="http://schemas.microsoft.com/office/drawing/2014/main" id="{D13DDF7F-7978-FB6F-252D-98E8FDA773EA}"/>
              </a:ext>
            </a:extLst>
          </p:cNvPr>
          <p:cNvSpPr/>
          <p:nvPr/>
        </p:nvSpPr>
        <p:spPr bwMode="auto">
          <a:xfrm>
            <a:off x="2286000" y="1400783"/>
            <a:ext cx="6463364" cy="3380767"/>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2" name="Title 61">
            <a:extLst>
              <a:ext uri="{FF2B5EF4-FFF2-40B4-BE49-F238E27FC236}">
                <a16:creationId xmlns:a16="http://schemas.microsoft.com/office/drawing/2014/main" id="{48B929B4-9DA2-37E2-C039-653A9A9E4502}"/>
              </a:ext>
            </a:extLst>
          </p:cNvPr>
          <p:cNvSpPr>
            <a:spLocks noGrp="1"/>
          </p:cNvSpPr>
          <p:nvPr>
            <p:ph type="title"/>
          </p:nvPr>
        </p:nvSpPr>
        <p:spPr/>
        <p:txBody>
          <a:bodyPr/>
          <a:lstStyle/>
          <a:p>
            <a:r>
              <a:rPr lang="en-US" dirty="0"/>
              <a:t>Breast Cancer Treatment</a:t>
            </a:r>
          </a:p>
        </p:txBody>
      </p:sp>
      <p:sp>
        <p:nvSpPr>
          <p:cNvPr id="24" name="Inhaltsplatzhalter 4">
            <a:extLst>
              <a:ext uri="{FF2B5EF4-FFF2-40B4-BE49-F238E27FC236}">
                <a16:creationId xmlns:a16="http://schemas.microsoft.com/office/drawing/2014/main" id="{C18410C9-F1AD-23C6-5B2B-F2F6B3927154}"/>
              </a:ext>
            </a:extLst>
          </p:cNvPr>
          <p:cNvSpPr txBox="1">
            <a:spLocks/>
          </p:cNvSpPr>
          <p:nvPr/>
        </p:nvSpPr>
        <p:spPr>
          <a:xfrm>
            <a:off x="2743200" y="1646541"/>
            <a:ext cx="5791201" cy="254345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400" b="1" dirty="0">
                <a:latin typeface="+mj-lt"/>
              </a:rPr>
              <a:t>Neoadjuvant Systemic Therapy</a:t>
            </a:r>
          </a:p>
          <a:p>
            <a:pPr>
              <a:lnSpc>
                <a:spcPct val="150000"/>
              </a:lnSpc>
            </a:pPr>
            <a:r>
              <a:rPr lang="en-US" sz="2400" b="1" dirty="0">
                <a:latin typeface="+mj-lt"/>
              </a:rPr>
              <a:t>Surgery</a:t>
            </a:r>
          </a:p>
          <a:p>
            <a:pPr>
              <a:lnSpc>
                <a:spcPct val="150000"/>
              </a:lnSpc>
            </a:pPr>
            <a:r>
              <a:rPr lang="en-US" sz="2400" b="1" dirty="0">
                <a:latin typeface="+mj-lt"/>
              </a:rPr>
              <a:t>Adjuvant Radiotherapy</a:t>
            </a:r>
          </a:p>
          <a:p>
            <a:pPr>
              <a:lnSpc>
                <a:spcPct val="150000"/>
              </a:lnSpc>
            </a:pPr>
            <a:r>
              <a:rPr lang="en-US" sz="2400" b="1" dirty="0">
                <a:latin typeface="+mj-lt"/>
              </a:rPr>
              <a:t>Adjuvant Systemic Therapy</a:t>
            </a:r>
            <a:endParaRPr lang="en-US" sz="1600" dirty="0"/>
          </a:p>
        </p:txBody>
      </p:sp>
      <p:sp>
        <p:nvSpPr>
          <p:cNvPr id="4" name="Text Placeholder 3">
            <a:extLst>
              <a:ext uri="{FF2B5EF4-FFF2-40B4-BE49-F238E27FC236}">
                <a16:creationId xmlns:a16="http://schemas.microsoft.com/office/drawing/2014/main" id="{ACFFEF90-E738-1FA5-E95C-E23049BC67F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972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A6F13-2AD7-375B-6BE9-1D97C431F5D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2EDE929-2142-2588-9B04-9EB84F84D101}"/>
              </a:ext>
            </a:extLst>
          </p:cNvPr>
          <p:cNvSpPr/>
          <p:nvPr/>
        </p:nvSpPr>
        <p:spPr bwMode="auto">
          <a:xfrm>
            <a:off x="381000" y="160526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tx1">
                    <a:lumMod val="75000"/>
                    <a:lumOff val="25000"/>
                  </a:schemeClr>
                </a:solidFill>
                <a:latin typeface="+mj-lt"/>
              </a:rPr>
              <a:t>In Situ Carcinoma</a:t>
            </a:r>
          </a:p>
        </p:txBody>
      </p:sp>
      <p:sp>
        <p:nvSpPr>
          <p:cNvPr id="19" name="Rectangle 18">
            <a:extLst>
              <a:ext uri="{FF2B5EF4-FFF2-40B4-BE49-F238E27FC236}">
                <a16:creationId xmlns:a16="http://schemas.microsoft.com/office/drawing/2014/main" id="{58E3A355-4C71-6FA1-2759-4D3AC4DE212D}"/>
              </a:ext>
            </a:extLst>
          </p:cNvPr>
          <p:cNvSpPr/>
          <p:nvPr/>
        </p:nvSpPr>
        <p:spPr bwMode="auto">
          <a:xfrm>
            <a:off x="381000" y="219962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Early Stage BC</a:t>
            </a:r>
          </a:p>
        </p:txBody>
      </p:sp>
      <p:sp>
        <p:nvSpPr>
          <p:cNvPr id="20" name="Rectangle 19">
            <a:extLst>
              <a:ext uri="{FF2B5EF4-FFF2-40B4-BE49-F238E27FC236}">
                <a16:creationId xmlns:a16="http://schemas.microsoft.com/office/drawing/2014/main" id="{1EB63BFA-0844-1739-1807-6A71951B600D}"/>
              </a:ext>
            </a:extLst>
          </p:cNvPr>
          <p:cNvSpPr/>
          <p:nvPr/>
        </p:nvSpPr>
        <p:spPr bwMode="auto">
          <a:xfrm>
            <a:off x="381000" y="279398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Locally Advanced</a:t>
            </a:r>
          </a:p>
        </p:txBody>
      </p:sp>
      <p:sp>
        <p:nvSpPr>
          <p:cNvPr id="21" name="Rectangle 20">
            <a:extLst>
              <a:ext uri="{FF2B5EF4-FFF2-40B4-BE49-F238E27FC236}">
                <a16:creationId xmlns:a16="http://schemas.microsoft.com/office/drawing/2014/main" id="{1B911476-EA80-1339-34B0-316B84254AB2}"/>
              </a:ext>
            </a:extLst>
          </p:cNvPr>
          <p:cNvSpPr/>
          <p:nvPr/>
        </p:nvSpPr>
        <p:spPr bwMode="auto">
          <a:xfrm>
            <a:off x="381000" y="3388346"/>
            <a:ext cx="1905000" cy="594360"/>
          </a:xfrm>
          <a:prstGeom prst="rect">
            <a:avLst/>
          </a:prstGeom>
          <a:solidFill>
            <a:schemeClr val="accent3"/>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bg1"/>
                </a:solidFill>
                <a:latin typeface="+mj-lt"/>
              </a:rPr>
              <a:t>Metastatic BC</a:t>
            </a:r>
          </a:p>
        </p:txBody>
      </p:sp>
      <p:sp>
        <p:nvSpPr>
          <p:cNvPr id="22" name="Rectangle 21">
            <a:extLst>
              <a:ext uri="{FF2B5EF4-FFF2-40B4-BE49-F238E27FC236}">
                <a16:creationId xmlns:a16="http://schemas.microsoft.com/office/drawing/2014/main" id="{3583563E-5087-3376-342B-55FA1C316DC2}"/>
              </a:ext>
            </a:extLst>
          </p:cNvPr>
          <p:cNvSpPr/>
          <p:nvPr/>
        </p:nvSpPr>
        <p:spPr bwMode="auto">
          <a:xfrm>
            <a:off x="381000" y="3982706"/>
            <a:ext cx="1905000" cy="594360"/>
          </a:xfrm>
          <a:prstGeom prst="rect">
            <a:avLst/>
          </a:prstGeom>
          <a:solidFill>
            <a:schemeClr val="bg1">
              <a:lumMod val="95000"/>
            </a:schemeClr>
          </a:solidFill>
          <a:ln w="9525">
            <a:solidFill>
              <a:schemeClr val="bg1">
                <a:lumMod val="85000"/>
              </a:schemeClr>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lumMod val="75000"/>
                    <a:lumOff val="25000"/>
                  </a:srgbClr>
                </a:solidFill>
                <a:effectLst/>
                <a:uLnTx/>
                <a:uFillTx/>
                <a:latin typeface="Calibri"/>
                <a:ea typeface="+mn-ea"/>
                <a:cs typeface="+mn-cs"/>
              </a:rPr>
              <a:t>Supportive Care</a:t>
            </a:r>
          </a:p>
        </p:txBody>
      </p:sp>
      <p:sp>
        <p:nvSpPr>
          <p:cNvPr id="62" name="Title 61">
            <a:extLst>
              <a:ext uri="{FF2B5EF4-FFF2-40B4-BE49-F238E27FC236}">
                <a16:creationId xmlns:a16="http://schemas.microsoft.com/office/drawing/2014/main" id="{102C60C6-AEFB-B73D-6B11-A7EF3BE73383}"/>
              </a:ext>
            </a:extLst>
          </p:cNvPr>
          <p:cNvSpPr>
            <a:spLocks noGrp="1"/>
          </p:cNvSpPr>
          <p:nvPr>
            <p:ph type="title"/>
          </p:nvPr>
        </p:nvSpPr>
        <p:spPr/>
        <p:txBody>
          <a:bodyPr/>
          <a:lstStyle/>
          <a:p>
            <a:r>
              <a:rPr lang="en-US" dirty="0"/>
              <a:t>Breast Cancer Treatment</a:t>
            </a:r>
          </a:p>
        </p:txBody>
      </p:sp>
      <p:sp>
        <p:nvSpPr>
          <p:cNvPr id="24" name="Inhaltsplatzhalter 4">
            <a:extLst>
              <a:ext uri="{FF2B5EF4-FFF2-40B4-BE49-F238E27FC236}">
                <a16:creationId xmlns:a16="http://schemas.microsoft.com/office/drawing/2014/main" id="{1432FCF8-A6D7-CB47-534B-5CB374657F3F}"/>
              </a:ext>
            </a:extLst>
          </p:cNvPr>
          <p:cNvSpPr txBox="1">
            <a:spLocks/>
          </p:cNvSpPr>
          <p:nvPr/>
        </p:nvSpPr>
        <p:spPr>
          <a:xfrm>
            <a:off x="5486399" y="1646541"/>
            <a:ext cx="3048001" cy="272177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latin typeface="+mj-lt"/>
              </a:rPr>
              <a:t>Pharmaceutical Advice</a:t>
            </a:r>
            <a:br>
              <a:rPr lang="en-US" sz="1600" b="1" dirty="0">
                <a:latin typeface="+mj-lt"/>
              </a:rPr>
            </a:br>
            <a:br>
              <a:rPr lang="en-US" sz="1600" b="1" dirty="0">
                <a:latin typeface="+mj-lt"/>
              </a:rPr>
            </a:br>
            <a:r>
              <a:rPr lang="en-US" sz="1200" dirty="0">
                <a:latin typeface="+mn-lt"/>
              </a:rPr>
              <a:t>This is a sample text. You simply add your own text and description here. This text is fully editable. It can be replaced with your own style. You can change its color or font size. </a:t>
            </a:r>
            <a:r>
              <a:rPr lang="en-US" sz="1200" dirty="0"/>
              <a:t>It can be replaced with your own style. You can change its color or font size. This is a sample text. </a:t>
            </a:r>
            <a:endParaRPr lang="en-US" sz="1200" dirty="0">
              <a:latin typeface="+mn-lt"/>
            </a:endParaRPr>
          </a:p>
          <a:p>
            <a:pPr marL="0" indent="0">
              <a:buNone/>
            </a:pPr>
            <a:r>
              <a:rPr lang="en-US" sz="1200" b="1" dirty="0"/>
              <a:t>This is a sample text. You simply add your own text and description here. This text is fully editable.</a:t>
            </a:r>
          </a:p>
          <a:p>
            <a:pPr marL="0" indent="0">
              <a:buNone/>
            </a:pPr>
            <a:r>
              <a:rPr lang="en-US" sz="1200" dirty="0"/>
              <a:t>It can be replaced with your own style. You can change its color or font size. This is a sample text. You can change its color or font size. This is a sample text. </a:t>
            </a:r>
            <a:r>
              <a:rPr lang="en-US" sz="1200" dirty="0">
                <a:latin typeface="+mn-lt"/>
              </a:rPr>
              <a:t> </a:t>
            </a:r>
            <a:endParaRPr lang="en-US" sz="1200" dirty="0"/>
          </a:p>
        </p:txBody>
      </p:sp>
      <p:sp>
        <p:nvSpPr>
          <p:cNvPr id="4" name="Text Placeholder 3">
            <a:extLst>
              <a:ext uri="{FF2B5EF4-FFF2-40B4-BE49-F238E27FC236}">
                <a16:creationId xmlns:a16="http://schemas.microsoft.com/office/drawing/2014/main" id="{7E14CC45-505F-1034-1615-4F2D6B39D2BE}"/>
              </a:ext>
            </a:extLst>
          </p:cNvPr>
          <p:cNvSpPr>
            <a:spLocks noGrp="1"/>
          </p:cNvSpPr>
          <p:nvPr>
            <p:ph type="body" sz="half" idx="2"/>
          </p:nvPr>
        </p:nvSpPr>
        <p:spPr/>
        <p:txBody>
          <a:bodyPr/>
          <a:lstStyle/>
          <a:p>
            <a:endParaRPr lang="en-US"/>
          </a:p>
        </p:txBody>
      </p:sp>
      <p:sp>
        <p:nvSpPr>
          <p:cNvPr id="2" name="Rectangle 1">
            <a:extLst>
              <a:ext uri="{FF2B5EF4-FFF2-40B4-BE49-F238E27FC236}">
                <a16:creationId xmlns:a16="http://schemas.microsoft.com/office/drawing/2014/main" id="{15268013-F0C8-854C-BD86-244455BEB47D}"/>
              </a:ext>
            </a:extLst>
          </p:cNvPr>
          <p:cNvSpPr/>
          <p:nvPr/>
        </p:nvSpPr>
        <p:spPr bwMode="auto">
          <a:xfrm>
            <a:off x="2286000" y="1400783"/>
            <a:ext cx="6463364" cy="3380767"/>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 name="Inhaltsplatzhalter 4">
            <a:extLst>
              <a:ext uri="{FF2B5EF4-FFF2-40B4-BE49-F238E27FC236}">
                <a16:creationId xmlns:a16="http://schemas.microsoft.com/office/drawing/2014/main" id="{31E782FD-3263-CB98-DFAB-C8999DA817AF}"/>
              </a:ext>
            </a:extLst>
          </p:cNvPr>
          <p:cNvSpPr txBox="1">
            <a:spLocks/>
          </p:cNvSpPr>
          <p:nvPr/>
        </p:nvSpPr>
        <p:spPr>
          <a:xfrm>
            <a:off x="2743200" y="1646541"/>
            <a:ext cx="5791201" cy="127214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en-US" sz="2200" b="1" dirty="0">
                <a:latin typeface="+mj-lt"/>
              </a:rPr>
              <a:t>Surgery</a:t>
            </a:r>
          </a:p>
          <a:p>
            <a:pPr>
              <a:lnSpc>
                <a:spcPct val="100000"/>
              </a:lnSpc>
            </a:pPr>
            <a:r>
              <a:rPr lang="en-US" sz="2200" b="1" dirty="0">
                <a:latin typeface="+mj-lt"/>
              </a:rPr>
              <a:t>Radiotherapy</a:t>
            </a:r>
          </a:p>
          <a:p>
            <a:pPr>
              <a:lnSpc>
                <a:spcPct val="100000"/>
              </a:lnSpc>
            </a:pPr>
            <a:r>
              <a:rPr lang="en-US" sz="2200" b="1" dirty="0">
                <a:latin typeface="+mj-lt"/>
              </a:rPr>
              <a:t>Systemic Therapy</a:t>
            </a:r>
            <a:endParaRPr lang="en-US" sz="2200" dirty="0"/>
          </a:p>
        </p:txBody>
      </p:sp>
      <p:sp>
        <p:nvSpPr>
          <p:cNvPr id="3" name="Inhaltsplatzhalter 4">
            <a:extLst>
              <a:ext uri="{FF2B5EF4-FFF2-40B4-BE49-F238E27FC236}">
                <a16:creationId xmlns:a16="http://schemas.microsoft.com/office/drawing/2014/main" id="{A2090D0E-398E-34E7-3C7E-F2AFC98088D6}"/>
              </a:ext>
            </a:extLst>
          </p:cNvPr>
          <p:cNvSpPr txBox="1">
            <a:spLocks/>
          </p:cNvSpPr>
          <p:nvPr/>
        </p:nvSpPr>
        <p:spPr>
          <a:xfrm>
            <a:off x="3809999" y="2984034"/>
            <a:ext cx="4038601" cy="149271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buFont typeface="Wingdings" panose="05000000000000000000" pitchFamily="2" charset="2"/>
              <a:buChar char="ü"/>
            </a:pPr>
            <a:r>
              <a:rPr lang="en-US" sz="1800" b="1" i="1" dirty="0">
                <a:solidFill>
                  <a:srgbClr val="CCFF99"/>
                </a:solidFill>
                <a:latin typeface="Constantia" panose="02030602050306030303" pitchFamily="18" charset="0"/>
              </a:rPr>
              <a:t>Endocrine Therapy</a:t>
            </a:r>
          </a:p>
          <a:p>
            <a:pPr>
              <a:lnSpc>
                <a:spcPct val="100000"/>
              </a:lnSpc>
              <a:buFont typeface="Wingdings" panose="05000000000000000000" pitchFamily="2" charset="2"/>
              <a:buChar char="ü"/>
            </a:pPr>
            <a:r>
              <a:rPr kumimoji="0" lang="en-US" sz="1800" b="1" i="1" u="none" strike="noStrike" kern="1200" cap="none" spc="0" normalizeH="0" baseline="0" noProof="0" dirty="0">
                <a:ln>
                  <a:noFill/>
                </a:ln>
                <a:solidFill>
                  <a:srgbClr val="CCFF99"/>
                </a:solidFill>
                <a:effectLst/>
                <a:uLnTx/>
                <a:uFillTx/>
                <a:latin typeface="Constantia" panose="02030602050306030303" pitchFamily="18" charset="0"/>
                <a:ea typeface="+mn-ea"/>
                <a:cs typeface="Arial" panose="020B0604020202020204" pitchFamily="34" charset="0"/>
              </a:rPr>
              <a:t>Anti HER-2 Therapy</a:t>
            </a:r>
            <a:endParaRPr lang="en-US" sz="2400" b="1" dirty="0">
              <a:solidFill>
                <a:srgbClr val="CCFF99"/>
              </a:solidFill>
              <a:latin typeface="+mj-lt"/>
            </a:endParaRPr>
          </a:p>
          <a:p>
            <a:pPr>
              <a:lnSpc>
                <a:spcPct val="100000"/>
              </a:lnSpc>
              <a:buFont typeface="Wingdings" panose="05000000000000000000" pitchFamily="2" charset="2"/>
              <a:buChar char="ü"/>
            </a:pPr>
            <a:r>
              <a:rPr lang="en-US" sz="1800" b="1" i="1" dirty="0">
                <a:solidFill>
                  <a:srgbClr val="CCFF99"/>
                </a:solidFill>
                <a:latin typeface="Constantia" panose="02030602050306030303" pitchFamily="18" charset="0"/>
              </a:rPr>
              <a:t>Biologic Agents</a:t>
            </a:r>
          </a:p>
          <a:p>
            <a:pPr>
              <a:lnSpc>
                <a:spcPct val="100000"/>
              </a:lnSpc>
              <a:buFont typeface="Wingdings" panose="05000000000000000000" pitchFamily="2" charset="2"/>
              <a:buChar char="ü"/>
            </a:pPr>
            <a:r>
              <a:rPr lang="en-US" sz="1800" b="1" i="1" dirty="0">
                <a:solidFill>
                  <a:srgbClr val="CCFF99"/>
                </a:solidFill>
                <a:latin typeface="Constantia" panose="02030602050306030303" pitchFamily="18" charset="0"/>
              </a:rPr>
              <a:t>Chemotherapy</a:t>
            </a:r>
            <a:endParaRPr lang="en-US" sz="1800" i="1" dirty="0">
              <a:solidFill>
                <a:srgbClr val="CCFF99"/>
              </a:solidFill>
              <a:latin typeface="Constantia" panose="02030602050306030303" pitchFamily="18" charset="0"/>
            </a:endParaRPr>
          </a:p>
        </p:txBody>
      </p:sp>
    </p:spTree>
    <p:extLst>
      <p:ext uri="{BB962C8B-B14F-4D97-AF65-F5344CB8AC3E}">
        <p14:creationId xmlns:p14="http://schemas.microsoft.com/office/powerpoint/2010/main" val="92187065"/>
      </p:ext>
    </p:extLst>
  </p:cSld>
  <p:clrMapOvr>
    <a:masterClrMapping/>
  </p:clrMapOvr>
</p:sld>
</file>

<file path=ppt/theme/theme1.xml><?xml version="1.0" encoding="utf-8"?>
<a:theme xmlns:a="http://schemas.openxmlformats.org/drawingml/2006/main" name="Default Theme">
  <a:themeElements>
    <a:clrScheme name="Theme 56">
      <a:dk1>
        <a:srgbClr val="333333"/>
      </a:dk1>
      <a:lt1>
        <a:srgbClr val="FFFFFF"/>
      </a:lt1>
      <a:dk2>
        <a:srgbClr val="262626"/>
      </a:dk2>
      <a:lt2>
        <a:srgbClr val="FFFFFF"/>
      </a:lt2>
      <a:accent1>
        <a:srgbClr val="19B396"/>
      </a:accent1>
      <a:accent2>
        <a:srgbClr val="148E77"/>
      </a:accent2>
      <a:accent3>
        <a:srgbClr val="19B396"/>
      </a:accent3>
      <a:accent4>
        <a:srgbClr val="1ABC9D"/>
      </a:accent4>
      <a:accent5>
        <a:srgbClr val="148E77"/>
      </a:accent5>
      <a:accent6>
        <a:srgbClr val="1ABC9D"/>
      </a:accent6>
      <a:hlink>
        <a:srgbClr val="FFFFFF"/>
      </a:hlink>
      <a:folHlink>
        <a:srgbClr val="595959"/>
      </a:folHlink>
    </a:clrScheme>
    <a:fontScheme name="Custom 69">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4967</TotalTime>
  <Words>379</Words>
  <Application>Microsoft Office PowerPoint</Application>
  <PresentationFormat>On-screen Show (16:9)</PresentationFormat>
  <Paragraphs>80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Constantia</vt:lpstr>
      <vt:lpstr>Wingdings</vt:lpstr>
      <vt:lpstr>Default Theme</vt:lpstr>
      <vt:lpstr>Breast Cancer Treatment Overview</vt:lpstr>
      <vt:lpstr>PowerPoint Presentation</vt:lpstr>
      <vt:lpstr>PowerPoint Presentation</vt:lpstr>
      <vt:lpstr>PowerPoint Presentation</vt:lpstr>
      <vt:lpstr>Breast Cancer Treatment</vt:lpstr>
      <vt:lpstr>Breast Cancer Treatment</vt:lpstr>
      <vt:lpstr>Breast Cancer Treatment</vt:lpstr>
      <vt:lpstr>Breast Cancer Treatment</vt:lpstr>
      <vt:lpstr>Breast Cancer Treatment</vt:lpstr>
      <vt:lpstr>Breast Cancer Treatment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SMEbrahim Pourhosseini</cp:lastModifiedBy>
  <cp:revision>723</cp:revision>
  <dcterms:created xsi:type="dcterms:W3CDTF">2015-09-08T18:46:55Z</dcterms:created>
  <dcterms:modified xsi:type="dcterms:W3CDTF">2025-06-10T20:59:34Z</dcterms:modified>
</cp:coreProperties>
</file>